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theme/themeOverride2.xml" ContentType="application/vnd.openxmlformats-officedocument.themeOverride+xml"/>
  <Override PartName="/ppt/notesSlides/notesSlide9.xml" ContentType="application/vnd.openxmlformats-officedocument.presentationml.notesSlide+xml"/>
  <Override PartName="/ppt/charts/chart2.xml" ContentType="application/vnd.openxmlformats-officedocument.drawingml.chart+xml"/>
  <Override PartName="/ppt/notesSlides/notesSlide10.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79"/>
  </p:notesMasterIdLst>
  <p:handoutMasterIdLst>
    <p:handoutMasterId r:id="rId80"/>
  </p:handoutMasterIdLst>
  <p:sldIdLst>
    <p:sldId id="456" r:id="rId2"/>
    <p:sldId id="457" r:id="rId3"/>
    <p:sldId id="469" r:id="rId4"/>
    <p:sldId id="470" r:id="rId5"/>
    <p:sldId id="471" r:id="rId6"/>
    <p:sldId id="472" r:id="rId7"/>
    <p:sldId id="497" r:id="rId8"/>
    <p:sldId id="498" r:id="rId9"/>
    <p:sldId id="499" r:id="rId10"/>
    <p:sldId id="500" r:id="rId11"/>
    <p:sldId id="475" r:id="rId12"/>
    <p:sldId id="476" r:id="rId13"/>
    <p:sldId id="477" r:id="rId14"/>
    <p:sldId id="478" r:id="rId15"/>
    <p:sldId id="483" r:id="rId16"/>
    <p:sldId id="484" r:id="rId17"/>
    <p:sldId id="485" r:id="rId18"/>
    <p:sldId id="486" r:id="rId19"/>
    <p:sldId id="501" r:id="rId20"/>
    <p:sldId id="502" r:id="rId21"/>
    <p:sldId id="503" r:id="rId22"/>
    <p:sldId id="504" r:id="rId23"/>
    <p:sldId id="505" r:id="rId24"/>
    <p:sldId id="506" r:id="rId25"/>
    <p:sldId id="507" r:id="rId26"/>
    <p:sldId id="508" r:id="rId27"/>
    <p:sldId id="509" r:id="rId28"/>
    <p:sldId id="510" r:id="rId29"/>
    <p:sldId id="487" r:id="rId30"/>
    <p:sldId id="488" r:id="rId31"/>
    <p:sldId id="511" r:id="rId32"/>
    <p:sldId id="512" r:id="rId33"/>
    <p:sldId id="513" r:id="rId34"/>
    <p:sldId id="514" r:id="rId35"/>
    <p:sldId id="515" r:id="rId36"/>
    <p:sldId id="516" r:id="rId37"/>
    <p:sldId id="517" r:id="rId38"/>
    <p:sldId id="518" r:id="rId39"/>
    <p:sldId id="519" r:id="rId40"/>
    <p:sldId id="520" r:id="rId41"/>
    <p:sldId id="489" r:id="rId42"/>
    <p:sldId id="490" r:id="rId43"/>
    <p:sldId id="491" r:id="rId44"/>
    <p:sldId id="492" r:id="rId45"/>
    <p:sldId id="493" r:id="rId46"/>
    <p:sldId id="494" r:id="rId47"/>
    <p:sldId id="495" r:id="rId48"/>
    <p:sldId id="496" r:id="rId49"/>
    <p:sldId id="521" r:id="rId50"/>
    <p:sldId id="522" r:id="rId51"/>
    <p:sldId id="458" r:id="rId52"/>
    <p:sldId id="479" r:id="rId53"/>
    <p:sldId id="480" r:id="rId54"/>
    <p:sldId id="481" r:id="rId55"/>
    <p:sldId id="382" r:id="rId56"/>
    <p:sldId id="462" r:id="rId57"/>
    <p:sldId id="407" r:id="rId58"/>
    <p:sldId id="482" r:id="rId59"/>
    <p:sldId id="467" r:id="rId60"/>
    <p:sldId id="468" r:id="rId61"/>
    <p:sldId id="386" r:id="rId62"/>
    <p:sldId id="341" r:id="rId63"/>
    <p:sldId id="342" r:id="rId64"/>
    <p:sldId id="464" r:id="rId65"/>
    <p:sldId id="465" r:id="rId66"/>
    <p:sldId id="378" r:id="rId67"/>
    <p:sldId id="344" r:id="rId68"/>
    <p:sldId id="358" r:id="rId69"/>
    <p:sldId id="346" r:id="rId70"/>
    <p:sldId id="360" r:id="rId71"/>
    <p:sldId id="348" r:id="rId72"/>
    <p:sldId id="362" r:id="rId73"/>
    <p:sldId id="349" r:id="rId74"/>
    <p:sldId id="308" r:id="rId75"/>
    <p:sldId id="281" r:id="rId76"/>
    <p:sldId id="364" r:id="rId77"/>
    <p:sldId id="363" r:id="rId78"/>
  </p:sldIdLst>
  <p:sldSz cx="9144000" cy="5143500" type="screen16x9"/>
  <p:notesSz cx="6797675"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CA"/>
    <a:srgbClr val="5E2750"/>
    <a:srgbClr val="EB9700"/>
    <a:srgbClr val="FECB00"/>
    <a:srgbClr val="A8B400"/>
    <a:srgbClr val="007C92"/>
    <a:srgbClr val="9C2AA0"/>
    <a:srgbClr val="54575A"/>
    <a:srgbClr val="EA231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72" autoAdjust="0"/>
    <p:restoredTop sz="94661" autoAdjust="0"/>
  </p:normalViewPr>
  <p:slideViewPr>
    <p:cSldViewPr snapToGrid="0" snapToObjects="1" showGuides="1">
      <p:cViewPr>
        <p:scale>
          <a:sx n="110" d="100"/>
          <a:sy n="110" d="100"/>
        </p:scale>
        <p:origin x="1008" y="18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5" d="100"/>
        <a:sy n="65" d="100"/>
      </p:scale>
      <p:origin x="0" y="0"/>
    </p:cViewPr>
  </p:sorterViewPr>
  <p:notesViewPr>
    <p:cSldViewPr snapToGrid="0" showGuides="1">
      <p:cViewPr varScale="1">
        <p:scale>
          <a:sx n="75" d="100"/>
          <a:sy n="75" d="100"/>
        </p:scale>
        <p:origin x="2448" y="72"/>
      </p:cViewPr>
      <p:guideLst>
        <p:guide orient="horz" pos="3110"/>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2.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manualLayout>
          <c:xMode val="edge"/>
          <c:yMode val="edge"/>
          <c:x val="1.0763276192239401E-3"/>
          <c:y val="0"/>
        </c:manualLayout>
      </c:layout>
      <c:overlay val="0"/>
      <c:txPr>
        <a:bodyPr/>
        <a:lstStyle/>
        <a:p>
          <a:pPr algn="l">
            <a:defRPr sz="1600" b="0"/>
          </a:pPr>
          <a:endParaRPr lang="en-US"/>
        </a:p>
      </c:txPr>
    </c:title>
    <c:autoTitleDeleted val="0"/>
    <c:plotArea>
      <c:layout>
        <c:manualLayout>
          <c:layoutTarget val="inner"/>
          <c:xMode val="edge"/>
          <c:yMode val="edge"/>
          <c:x val="2.2447656578862898E-2"/>
          <c:y val="0.19714653605992299"/>
          <c:w val="0.70892282792069705"/>
          <c:h val="0.68181001163434196"/>
        </c:manualLayout>
      </c:layout>
      <c:barChart>
        <c:barDir val="col"/>
        <c:grouping val="clustered"/>
        <c:varyColors val="0"/>
        <c:ser>
          <c:idx val="0"/>
          <c:order val="0"/>
          <c:tx>
            <c:strRef>
              <c:f>Sheet1!$B$1</c:f>
              <c:strCache>
                <c:ptCount val="1"/>
                <c:pt idx="0">
                  <c:v>Series 1</c:v>
                </c:pt>
              </c:strCache>
            </c:strRef>
          </c:tx>
          <c:spPr>
            <a:solidFill>
              <a:schemeClr val="accent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4.7</c:v>
                </c:pt>
                <c:pt idx="2">
                  <c:v>5.0999999999999996</c:v>
                </c:pt>
                <c:pt idx="3">
                  <c:v>5.4</c:v>
                </c:pt>
              </c:numCache>
            </c:numRef>
          </c:val>
          <c:extLst>
            <c:ext xmlns:c16="http://schemas.microsoft.com/office/drawing/2014/chart" uri="{C3380CC4-5D6E-409C-BE32-E72D297353CC}">
              <c16:uniqueId val="{00000000-89FC-4D0B-B978-F8B9A83539B0}"/>
            </c:ext>
          </c:extLst>
        </c:ser>
        <c:ser>
          <c:idx val="1"/>
          <c:order val="1"/>
          <c:tx>
            <c:strRef>
              <c:f>Sheet1!$C$1</c:f>
              <c:strCache>
                <c:ptCount val="1"/>
                <c:pt idx="0">
                  <c:v>Series 2</c:v>
                </c:pt>
              </c:strCache>
            </c:strRef>
          </c:tx>
          <c:spPr>
            <a:solidFill>
              <a:schemeClr val="bg2">
                <a:lumMod val="20000"/>
                <a:lumOff val="80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1.9</c:v>
                </c:pt>
              </c:numCache>
            </c:numRef>
          </c:val>
          <c:extLst>
            <c:ext xmlns:c16="http://schemas.microsoft.com/office/drawing/2014/chart" uri="{C3380CC4-5D6E-409C-BE32-E72D297353CC}">
              <c16:uniqueId val="{00000001-89FC-4D0B-B978-F8B9A83539B0}"/>
            </c:ext>
          </c:extLst>
        </c:ser>
        <c:ser>
          <c:idx val="2"/>
          <c:order val="2"/>
          <c:tx>
            <c:strRef>
              <c:f>Sheet1!$D$1</c:f>
              <c:strCache>
                <c:ptCount val="1"/>
                <c:pt idx="0">
                  <c:v>Series 3</c:v>
                </c:pt>
              </c:strCache>
            </c:strRef>
          </c:tx>
          <c:spPr>
            <a:solidFill>
              <a:schemeClr val="bg2"/>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2.1</c:v>
                </c:pt>
                <c:pt idx="1">
                  <c:v>2.9</c:v>
                </c:pt>
                <c:pt idx="2">
                  <c:v>3.3</c:v>
                </c:pt>
                <c:pt idx="3">
                  <c:v>4.0999999999999996</c:v>
                </c:pt>
              </c:numCache>
            </c:numRef>
          </c:val>
          <c:extLst>
            <c:ext xmlns:c16="http://schemas.microsoft.com/office/drawing/2014/chart" uri="{C3380CC4-5D6E-409C-BE32-E72D297353CC}">
              <c16:uniqueId val="{00000002-89FC-4D0B-B978-F8B9A83539B0}"/>
            </c:ext>
          </c:extLst>
        </c:ser>
        <c:ser>
          <c:idx val="3"/>
          <c:order val="3"/>
          <c:tx>
            <c:strRef>
              <c:f>Sheet1!$E$1</c:f>
              <c:strCache>
                <c:ptCount val="1"/>
                <c:pt idx="0">
                  <c:v>Series 4</c:v>
                </c:pt>
              </c:strCache>
            </c:strRef>
          </c:tx>
          <c:spPr>
            <a:solidFill>
              <a:schemeClr val="bg2">
                <a:lumMod val="60000"/>
                <a:lumOff val="40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3.9</c:v>
                </c:pt>
                <c:pt idx="1">
                  <c:v>2.5</c:v>
                </c:pt>
                <c:pt idx="2">
                  <c:v>3.5</c:v>
                </c:pt>
                <c:pt idx="3">
                  <c:v>4.5</c:v>
                </c:pt>
              </c:numCache>
            </c:numRef>
          </c:val>
          <c:extLst>
            <c:ext xmlns:c16="http://schemas.microsoft.com/office/drawing/2014/chart" uri="{C3380CC4-5D6E-409C-BE32-E72D297353CC}">
              <c16:uniqueId val="{00000003-89FC-4D0B-B978-F8B9A83539B0}"/>
            </c:ext>
          </c:extLst>
        </c:ser>
        <c:dLbls>
          <c:showLegendKey val="0"/>
          <c:showVal val="1"/>
          <c:showCatName val="0"/>
          <c:showSerName val="0"/>
          <c:showPercent val="0"/>
          <c:showBubbleSize val="0"/>
        </c:dLbls>
        <c:gapWidth val="150"/>
        <c:axId val="81012224"/>
        <c:axId val="81013760"/>
      </c:barChart>
      <c:catAx>
        <c:axId val="81012224"/>
        <c:scaling>
          <c:orientation val="minMax"/>
        </c:scaling>
        <c:delete val="0"/>
        <c:axPos val="b"/>
        <c:numFmt formatCode="General" sourceLinked="0"/>
        <c:majorTickMark val="out"/>
        <c:minorTickMark val="none"/>
        <c:tickLblPos val="nextTo"/>
        <c:crossAx val="81013760"/>
        <c:crosses val="autoZero"/>
        <c:auto val="1"/>
        <c:lblAlgn val="ctr"/>
        <c:lblOffset val="100"/>
        <c:noMultiLvlLbl val="0"/>
      </c:catAx>
      <c:valAx>
        <c:axId val="81013760"/>
        <c:scaling>
          <c:orientation val="minMax"/>
        </c:scaling>
        <c:delete val="1"/>
        <c:axPos val="l"/>
        <c:numFmt formatCode="General" sourceLinked="1"/>
        <c:majorTickMark val="out"/>
        <c:minorTickMark val="none"/>
        <c:tickLblPos val="nextTo"/>
        <c:crossAx val="81012224"/>
        <c:crosses val="autoZero"/>
        <c:crossBetween val="between"/>
      </c:valAx>
      <c:spPr>
        <a:noFill/>
        <a:ln w="25400">
          <a:noFill/>
        </a:ln>
      </c:spPr>
    </c:plotArea>
    <c:legend>
      <c:legendPos val="r"/>
      <c:layout>
        <c:manualLayout>
          <c:xMode val="edge"/>
          <c:yMode val="edge"/>
          <c:x val="0.767632083588492"/>
          <c:y val="0.115542739865704"/>
          <c:w val="8.3868034428260504E-2"/>
          <c:h val="0.26394269106247198"/>
        </c:manualLayout>
      </c:layout>
      <c:overlay val="0"/>
    </c:legend>
    <c:plotVisOnly val="1"/>
    <c:dispBlanksAs val="gap"/>
    <c:showDLblsOverMax val="0"/>
  </c:chart>
  <c:txPr>
    <a:bodyPr/>
    <a:lstStyle/>
    <a:p>
      <a:pPr>
        <a:defRPr sz="10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8282064484775601E-5"/>
          <c:y val="3.5242290748898702E-3"/>
        </c:manualLayout>
      </c:layout>
      <c:overlay val="0"/>
      <c:txPr>
        <a:bodyPr/>
        <a:lstStyle/>
        <a:p>
          <a:pPr algn="l">
            <a:defRPr sz="1600" b="0"/>
          </a:pPr>
          <a:endParaRPr lang="en-US"/>
        </a:p>
      </c:txPr>
    </c:title>
    <c:autoTitleDeleted val="0"/>
    <c:plotArea>
      <c:layout>
        <c:manualLayout>
          <c:layoutTarget val="inner"/>
          <c:xMode val="edge"/>
          <c:yMode val="edge"/>
          <c:x val="1.21611598697114E-2"/>
          <c:y val="0.123736792812793"/>
          <c:w val="0.97755234342113695"/>
          <c:h val="0.67987262825627004"/>
        </c:manualLayout>
      </c:layout>
      <c:barChart>
        <c:barDir val="col"/>
        <c:grouping val="clustered"/>
        <c:varyColors val="0"/>
        <c:ser>
          <c:idx val="0"/>
          <c:order val="0"/>
          <c:tx>
            <c:strRef>
              <c:f>Sheet1!$B$1</c:f>
              <c:strCache>
                <c:ptCount val="1"/>
                <c:pt idx="0">
                  <c:v>Series 1</c:v>
                </c:pt>
              </c:strCache>
            </c:strRef>
          </c:tx>
          <c:spPr>
            <a:solidFill>
              <a:schemeClr val="accent1"/>
            </a:solidFill>
          </c:spPr>
          <c:invertIfNegative val="0"/>
          <c:dLbls>
            <c:spPr>
              <a:noFill/>
              <a:ln>
                <a:noFill/>
              </a:ln>
              <a:effectLst/>
            </c:spPr>
            <c:txPr>
              <a:bodyPr/>
              <a:lstStyle/>
              <a:p>
                <a:pPr>
                  <a:defRPr sz="8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4.3</c:v>
                </c:pt>
                <c:pt idx="1">
                  <c:v>4.7</c:v>
                </c:pt>
                <c:pt idx="2">
                  <c:v>5.0999999999999996</c:v>
                </c:pt>
                <c:pt idx="3">
                  <c:v>5.4</c:v>
                </c:pt>
                <c:pt idx="4">
                  <c:v>4.5</c:v>
                </c:pt>
                <c:pt idx="5">
                  <c:v>5.4</c:v>
                </c:pt>
              </c:numCache>
            </c:numRef>
          </c:val>
          <c:extLst>
            <c:ext xmlns:c16="http://schemas.microsoft.com/office/drawing/2014/chart" uri="{C3380CC4-5D6E-409C-BE32-E72D297353CC}">
              <c16:uniqueId val="{00000000-5BC5-478F-96AC-DAC4ED300C5C}"/>
            </c:ext>
          </c:extLst>
        </c:ser>
        <c:ser>
          <c:idx val="1"/>
          <c:order val="1"/>
          <c:tx>
            <c:strRef>
              <c:f>Sheet1!$C$1</c:f>
              <c:strCache>
                <c:ptCount val="1"/>
                <c:pt idx="0">
                  <c:v>Series 2</c:v>
                </c:pt>
              </c:strCache>
            </c:strRef>
          </c:tx>
          <c:spPr>
            <a:solidFill>
              <a:schemeClr val="bg2">
                <a:lumMod val="20000"/>
                <a:lumOff val="80000"/>
              </a:schemeClr>
            </a:solidFill>
          </c:spPr>
          <c:invertIfNegative val="0"/>
          <c:dLbls>
            <c:spPr>
              <a:noFill/>
              <a:ln>
                <a:noFill/>
              </a:ln>
              <a:effectLst/>
            </c:spPr>
            <c:txPr>
              <a:bodyPr/>
              <a:lstStyle/>
              <a:p>
                <a:pPr>
                  <a:defRPr sz="8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Sheet1!$C$2:$C$7</c:f>
              <c:numCache>
                <c:formatCode>General</c:formatCode>
                <c:ptCount val="6"/>
                <c:pt idx="0">
                  <c:v>2.4</c:v>
                </c:pt>
                <c:pt idx="1">
                  <c:v>4.4000000000000004</c:v>
                </c:pt>
                <c:pt idx="2">
                  <c:v>1.8</c:v>
                </c:pt>
                <c:pt idx="3">
                  <c:v>1.9</c:v>
                </c:pt>
                <c:pt idx="4">
                  <c:v>1.8</c:v>
                </c:pt>
                <c:pt idx="5">
                  <c:v>1.9</c:v>
                </c:pt>
              </c:numCache>
            </c:numRef>
          </c:val>
          <c:extLst>
            <c:ext xmlns:c16="http://schemas.microsoft.com/office/drawing/2014/chart" uri="{C3380CC4-5D6E-409C-BE32-E72D297353CC}">
              <c16:uniqueId val="{00000001-5BC5-478F-96AC-DAC4ED300C5C}"/>
            </c:ext>
          </c:extLst>
        </c:ser>
        <c:ser>
          <c:idx val="2"/>
          <c:order val="2"/>
          <c:tx>
            <c:strRef>
              <c:f>Sheet1!$D$1</c:f>
              <c:strCache>
                <c:ptCount val="1"/>
                <c:pt idx="0">
                  <c:v>Series 3</c:v>
                </c:pt>
              </c:strCache>
            </c:strRef>
          </c:tx>
          <c:spPr>
            <a:solidFill>
              <a:schemeClr val="bg2"/>
            </a:solidFill>
          </c:spPr>
          <c:invertIfNegative val="0"/>
          <c:dLbls>
            <c:spPr>
              <a:noFill/>
              <a:ln>
                <a:noFill/>
              </a:ln>
              <a:effectLst/>
            </c:spPr>
            <c:txPr>
              <a:bodyPr/>
              <a:lstStyle/>
              <a:p>
                <a:pPr>
                  <a:defRPr sz="8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Sheet1!$D$2:$D$7</c:f>
              <c:numCache>
                <c:formatCode>General</c:formatCode>
                <c:ptCount val="6"/>
                <c:pt idx="0">
                  <c:v>2.1</c:v>
                </c:pt>
                <c:pt idx="1">
                  <c:v>2.9</c:v>
                </c:pt>
                <c:pt idx="2">
                  <c:v>3.3</c:v>
                </c:pt>
                <c:pt idx="3">
                  <c:v>4.0999999999999996</c:v>
                </c:pt>
                <c:pt idx="4">
                  <c:v>2.1</c:v>
                </c:pt>
                <c:pt idx="5">
                  <c:v>4.0999999999999996</c:v>
                </c:pt>
              </c:numCache>
            </c:numRef>
          </c:val>
          <c:extLst>
            <c:ext xmlns:c16="http://schemas.microsoft.com/office/drawing/2014/chart" uri="{C3380CC4-5D6E-409C-BE32-E72D297353CC}">
              <c16:uniqueId val="{00000002-5BC5-478F-96AC-DAC4ED300C5C}"/>
            </c:ext>
          </c:extLst>
        </c:ser>
        <c:ser>
          <c:idx val="3"/>
          <c:order val="3"/>
          <c:tx>
            <c:strRef>
              <c:f>Sheet1!$E$1</c:f>
              <c:strCache>
                <c:ptCount val="1"/>
                <c:pt idx="0">
                  <c:v>Series 4</c:v>
                </c:pt>
              </c:strCache>
            </c:strRef>
          </c:tx>
          <c:spPr>
            <a:solidFill>
              <a:schemeClr val="bg2">
                <a:lumMod val="60000"/>
                <a:lumOff val="40000"/>
              </a:schemeClr>
            </a:solidFill>
          </c:spPr>
          <c:invertIfNegative val="0"/>
          <c:dLbls>
            <c:spPr>
              <a:noFill/>
              <a:ln>
                <a:noFill/>
              </a:ln>
              <a:effectLst/>
            </c:spPr>
            <c:txPr>
              <a:bodyPr/>
              <a:lstStyle/>
              <a:p>
                <a:pPr>
                  <a:defRPr sz="8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Sheet1!$E$2:$E$7</c:f>
              <c:numCache>
                <c:formatCode>General</c:formatCode>
                <c:ptCount val="6"/>
                <c:pt idx="0">
                  <c:v>3.9</c:v>
                </c:pt>
                <c:pt idx="1">
                  <c:v>2.5</c:v>
                </c:pt>
                <c:pt idx="2">
                  <c:v>3.5</c:v>
                </c:pt>
                <c:pt idx="3">
                  <c:v>4.5</c:v>
                </c:pt>
                <c:pt idx="4">
                  <c:v>4.0999999999999996</c:v>
                </c:pt>
                <c:pt idx="5">
                  <c:v>4.5</c:v>
                </c:pt>
              </c:numCache>
            </c:numRef>
          </c:val>
          <c:extLst>
            <c:ext xmlns:c16="http://schemas.microsoft.com/office/drawing/2014/chart" uri="{C3380CC4-5D6E-409C-BE32-E72D297353CC}">
              <c16:uniqueId val="{00000003-5BC5-478F-96AC-DAC4ED300C5C}"/>
            </c:ext>
          </c:extLst>
        </c:ser>
        <c:ser>
          <c:idx val="4"/>
          <c:order val="4"/>
          <c:tx>
            <c:strRef>
              <c:f>Sheet1!$F$1</c:f>
              <c:strCache>
                <c:ptCount val="1"/>
                <c:pt idx="0">
                  <c:v>Series 5</c:v>
                </c:pt>
              </c:strCache>
            </c:strRef>
          </c:tx>
          <c:spPr>
            <a:solidFill>
              <a:schemeClr val="accent2"/>
            </a:solidFill>
          </c:spPr>
          <c:invertIfNegative val="0"/>
          <c:dLbls>
            <c:spPr>
              <a:noFill/>
              <a:ln>
                <a:noFill/>
              </a:ln>
              <a:effectLst/>
            </c:spPr>
            <c:txPr>
              <a:bodyPr/>
              <a:lstStyle/>
              <a:p>
                <a:pPr>
                  <a:defRPr sz="8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Sheet1!$F$2:$F$7</c:f>
              <c:numCache>
                <c:formatCode>General</c:formatCode>
                <c:ptCount val="6"/>
                <c:pt idx="0">
                  <c:v>2.4</c:v>
                </c:pt>
                <c:pt idx="1">
                  <c:v>4.0999999999999996</c:v>
                </c:pt>
                <c:pt idx="2">
                  <c:v>4.0999999999999996</c:v>
                </c:pt>
                <c:pt idx="3">
                  <c:v>3.3</c:v>
                </c:pt>
                <c:pt idx="4">
                  <c:v>1.8</c:v>
                </c:pt>
                <c:pt idx="5">
                  <c:v>4.7</c:v>
                </c:pt>
              </c:numCache>
            </c:numRef>
          </c:val>
          <c:extLst>
            <c:ext xmlns:c16="http://schemas.microsoft.com/office/drawing/2014/chart" uri="{C3380CC4-5D6E-409C-BE32-E72D297353CC}">
              <c16:uniqueId val="{00000004-5BC5-478F-96AC-DAC4ED300C5C}"/>
            </c:ext>
          </c:extLst>
        </c:ser>
        <c:ser>
          <c:idx val="5"/>
          <c:order val="5"/>
          <c:tx>
            <c:strRef>
              <c:f>Sheet1!$G$1</c:f>
              <c:strCache>
                <c:ptCount val="1"/>
                <c:pt idx="0">
                  <c:v>Series 6</c:v>
                </c:pt>
              </c:strCache>
            </c:strRef>
          </c:tx>
          <c:spPr>
            <a:solidFill>
              <a:schemeClr val="accent5"/>
            </a:solidFill>
          </c:spPr>
          <c:invertIfNegative val="0"/>
          <c:dLbls>
            <c:spPr>
              <a:noFill/>
              <a:ln>
                <a:noFill/>
              </a:ln>
              <a:effectLst/>
            </c:spPr>
            <c:txPr>
              <a:bodyPr/>
              <a:lstStyle/>
              <a:p>
                <a:pPr>
                  <a:defRPr sz="8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Sheet1!$G$2:$G$7</c:f>
              <c:numCache>
                <c:formatCode>General</c:formatCode>
                <c:ptCount val="6"/>
                <c:pt idx="0">
                  <c:v>2.5</c:v>
                </c:pt>
                <c:pt idx="1">
                  <c:v>2.4</c:v>
                </c:pt>
                <c:pt idx="2">
                  <c:v>4.7</c:v>
                </c:pt>
                <c:pt idx="3">
                  <c:v>4.5</c:v>
                </c:pt>
                <c:pt idx="4">
                  <c:v>2.9</c:v>
                </c:pt>
                <c:pt idx="5">
                  <c:v>2.1</c:v>
                </c:pt>
              </c:numCache>
            </c:numRef>
          </c:val>
          <c:extLst>
            <c:ext xmlns:c16="http://schemas.microsoft.com/office/drawing/2014/chart" uri="{C3380CC4-5D6E-409C-BE32-E72D297353CC}">
              <c16:uniqueId val="{00000005-5BC5-478F-96AC-DAC4ED300C5C}"/>
            </c:ext>
          </c:extLst>
        </c:ser>
        <c:ser>
          <c:idx val="6"/>
          <c:order val="6"/>
          <c:tx>
            <c:strRef>
              <c:f>Sheet1!$H$1</c:f>
              <c:strCache>
                <c:ptCount val="1"/>
                <c:pt idx="0">
                  <c:v>Series 7</c:v>
                </c:pt>
              </c:strCache>
            </c:strRef>
          </c:tx>
          <c:spPr>
            <a:solidFill>
              <a:schemeClr val="accent6"/>
            </a:solidFill>
          </c:spPr>
          <c:invertIfNegative val="0"/>
          <c:dLbls>
            <c:spPr>
              <a:noFill/>
              <a:ln>
                <a:noFill/>
              </a:ln>
              <a:effectLst/>
            </c:spPr>
            <c:txPr>
              <a:bodyPr/>
              <a:lstStyle/>
              <a:p>
                <a:pPr>
                  <a:defRPr sz="8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Sheet1!$H$2:$H$7</c:f>
              <c:numCache>
                <c:formatCode>General</c:formatCode>
                <c:ptCount val="6"/>
                <c:pt idx="0">
                  <c:v>2.5</c:v>
                </c:pt>
                <c:pt idx="1">
                  <c:v>3.5</c:v>
                </c:pt>
                <c:pt idx="2">
                  <c:v>1.9</c:v>
                </c:pt>
                <c:pt idx="3">
                  <c:v>5.0999999999999996</c:v>
                </c:pt>
                <c:pt idx="4">
                  <c:v>2.4</c:v>
                </c:pt>
                <c:pt idx="5">
                  <c:v>5.0999999999999996</c:v>
                </c:pt>
              </c:numCache>
            </c:numRef>
          </c:val>
          <c:extLst>
            <c:ext xmlns:c16="http://schemas.microsoft.com/office/drawing/2014/chart" uri="{C3380CC4-5D6E-409C-BE32-E72D297353CC}">
              <c16:uniqueId val="{00000006-5BC5-478F-96AC-DAC4ED300C5C}"/>
            </c:ext>
          </c:extLst>
        </c:ser>
        <c:dLbls>
          <c:showLegendKey val="0"/>
          <c:showVal val="1"/>
          <c:showCatName val="0"/>
          <c:showSerName val="0"/>
          <c:showPercent val="0"/>
          <c:showBubbleSize val="0"/>
        </c:dLbls>
        <c:gapWidth val="272"/>
        <c:axId val="81450112"/>
        <c:axId val="81451648"/>
      </c:barChart>
      <c:catAx>
        <c:axId val="81450112"/>
        <c:scaling>
          <c:orientation val="minMax"/>
        </c:scaling>
        <c:delete val="0"/>
        <c:axPos val="b"/>
        <c:numFmt formatCode="General" sourceLinked="0"/>
        <c:majorTickMark val="out"/>
        <c:minorTickMark val="none"/>
        <c:tickLblPos val="nextTo"/>
        <c:crossAx val="81451648"/>
        <c:crosses val="autoZero"/>
        <c:auto val="1"/>
        <c:lblAlgn val="ctr"/>
        <c:lblOffset val="100"/>
        <c:noMultiLvlLbl val="0"/>
      </c:catAx>
      <c:valAx>
        <c:axId val="81451648"/>
        <c:scaling>
          <c:orientation val="minMax"/>
        </c:scaling>
        <c:delete val="1"/>
        <c:axPos val="l"/>
        <c:numFmt formatCode="General" sourceLinked="1"/>
        <c:majorTickMark val="out"/>
        <c:minorTickMark val="none"/>
        <c:tickLblPos val="nextTo"/>
        <c:crossAx val="81450112"/>
        <c:crosses val="autoZero"/>
        <c:crossBetween val="between"/>
      </c:valAx>
      <c:spPr>
        <a:noFill/>
        <a:ln w="25400">
          <a:noFill/>
        </a:ln>
      </c:spPr>
    </c:plotArea>
    <c:legend>
      <c:legendPos val="b"/>
      <c:layout/>
      <c:overlay val="0"/>
    </c:legend>
    <c:plotVisOnly val="1"/>
    <c:dispBlanksAs val="gap"/>
    <c:showDLblsOverMax val="0"/>
  </c:chart>
  <c:txPr>
    <a:bodyPr/>
    <a:lstStyle/>
    <a:p>
      <a:pPr>
        <a:defRPr sz="10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8282064484814798E-5"/>
          <c:y val="3.5242290748898702E-3"/>
        </c:manualLayout>
      </c:layout>
      <c:overlay val="0"/>
      <c:txPr>
        <a:bodyPr/>
        <a:lstStyle/>
        <a:p>
          <a:pPr algn="l">
            <a:defRPr sz="1600" b="0"/>
          </a:pPr>
          <a:endParaRPr lang="en-US"/>
        </a:p>
      </c:txPr>
    </c:title>
    <c:autoTitleDeleted val="0"/>
    <c:plotArea>
      <c:layout>
        <c:manualLayout>
          <c:layoutTarget val="inner"/>
          <c:xMode val="edge"/>
          <c:yMode val="edge"/>
          <c:x val="1.8994170951345601E-2"/>
          <c:y val="3.8045822748406302E-2"/>
          <c:w val="0.87121952094987698"/>
          <c:h val="0.848854322354059"/>
        </c:manualLayout>
      </c:layout>
      <c:barChart>
        <c:barDir val="col"/>
        <c:grouping val="clustered"/>
        <c:varyColors val="0"/>
        <c:ser>
          <c:idx val="0"/>
          <c:order val="0"/>
          <c:tx>
            <c:strRef>
              <c:f>Sheet1!$B$1</c:f>
              <c:strCache>
                <c:ptCount val="1"/>
                <c:pt idx="0">
                  <c:v>Series 1</c:v>
                </c:pt>
              </c:strCache>
            </c:strRef>
          </c:tx>
          <c:spPr>
            <a:solidFill>
              <a:schemeClr val="accent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4.7</c:v>
                </c:pt>
                <c:pt idx="2">
                  <c:v>5.0999999999999996</c:v>
                </c:pt>
                <c:pt idx="3">
                  <c:v>5.4</c:v>
                </c:pt>
              </c:numCache>
            </c:numRef>
          </c:val>
          <c:extLst>
            <c:ext xmlns:c16="http://schemas.microsoft.com/office/drawing/2014/chart" uri="{C3380CC4-5D6E-409C-BE32-E72D297353CC}">
              <c16:uniqueId val="{00000000-7E33-4530-8DA4-F00CC983632B}"/>
            </c:ext>
          </c:extLst>
        </c:ser>
        <c:ser>
          <c:idx val="1"/>
          <c:order val="1"/>
          <c:tx>
            <c:strRef>
              <c:f>Sheet1!$C$1</c:f>
              <c:strCache>
                <c:ptCount val="1"/>
                <c:pt idx="0">
                  <c:v>Series 2</c:v>
                </c:pt>
              </c:strCache>
            </c:strRef>
          </c:tx>
          <c:spPr>
            <a:solidFill>
              <a:schemeClr val="accent2"/>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1.9</c:v>
                </c:pt>
              </c:numCache>
            </c:numRef>
          </c:val>
          <c:extLst>
            <c:ext xmlns:c16="http://schemas.microsoft.com/office/drawing/2014/chart" uri="{C3380CC4-5D6E-409C-BE32-E72D297353CC}">
              <c16:uniqueId val="{00000001-7E33-4530-8DA4-F00CC983632B}"/>
            </c:ext>
          </c:extLst>
        </c:ser>
        <c:ser>
          <c:idx val="2"/>
          <c:order val="2"/>
          <c:tx>
            <c:strRef>
              <c:f>Sheet1!$D$1</c:f>
              <c:strCache>
                <c:ptCount val="1"/>
                <c:pt idx="0">
                  <c:v>Series 3</c:v>
                </c:pt>
              </c:strCache>
            </c:strRef>
          </c:tx>
          <c:spPr>
            <a:solidFill>
              <a:schemeClr val="accent3"/>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2.1</c:v>
                </c:pt>
                <c:pt idx="1">
                  <c:v>2.9</c:v>
                </c:pt>
                <c:pt idx="2">
                  <c:v>3.3</c:v>
                </c:pt>
                <c:pt idx="3">
                  <c:v>5.2</c:v>
                </c:pt>
              </c:numCache>
            </c:numRef>
          </c:val>
          <c:extLst>
            <c:ext xmlns:c16="http://schemas.microsoft.com/office/drawing/2014/chart" uri="{C3380CC4-5D6E-409C-BE32-E72D297353CC}">
              <c16:uniqueId val="{00000002-7E33-4530-8DA4-F00CC983632B}"/>
            </c:ext>
          </c:extLst>
        </c:ser>
        <c:ser>
          <c:idx val="3"/>
          <c:order val="3"/>
          <c:tx>
            <c:strRef>
              <c:f>Sheet1!$E$1</c:f>
              <c:strCache>
                <c:ptCount val="1"/>
                <c:pt idx="0">
                  <c:v>Series 4</c:v>
                </c:pt>
              </c:strCache>
            </c:strRef>
          </c:tx>
          <c:spPr>
            <a:solidFill>
              <a:schemeClr val="accent4"/>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3.9</c:v>
                </c:pt>
                <c:pt idx="1">
                  <c:v>2.5</c:v>
                </c:pt>
                <c:pt idx="2">
                  <c:v>3.5</c:v>
                </c:pt>
                <c:pt idx="3">
                  <c:v>4.5</c:v>
                </c:pt>
              </c:numCache>
            </c:numRef>
          </c:val>
          <c:extLst>
            <c:ext xmlns:c16="http://schemas.microsoft.com/office/drawing/2014/chart" uri="{C3380CC4-5D6E-409C-BE32-E72D297353CC}">
              <c16:uniqueId val="{00000003-7E33-4530-8DA4-F00CC983632B}"/>
            </c:ext>
          </c:extLst>
        </c:ser>
        <c:ser>
          <c:idx val="4"/>
          <c:order val="4"/>
          <c:tx>
            <c:strRef>
              <c:f>Sheet1!$F$1</c:f>
              <c:strCache>
                <c:ptCount val="1"/>
                <c:pt idx="0">
                  <c:v>Series 5</c:v>
                </c:pt>
              </c:strCache>
            </c:strRef>
          </c:tx>
          <c:spPr>
            <a:solidFill>
              <a:schemeClr val="accent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2.9</c:v>
                </c:pt>
                <c:pt idx="1">
                  <c:v>4.0999999999999996</c:v>
                </c:pt>
                <c:pt idx="2">
                  <c:v>2.7</c:v>
                </c:pt>
                <c:pt idx="3">
                  <c:v>2.8</c:v>
                </c:pt>
              </c:numCache>
            </c:numRef>
          </c:val>
          <c:extLst>
            <c:ext xmlns:c16="http://schemas.microsoft.com/office/drawing/2014/chart" uri="{C3380CC4-5D6E-409C-BE32-E72D297353CC}">
              <c16:uniqueId val="{00000004-7E33-4530-8DA4-F00CC983632B}"/>
            </c:ext>
          </c:extLst>
        </c:ser>
        <c:ser>
          <c:idx val="5"/>
          <c:order val="5"/>
          <c:tx>
            <c:strRef>
              <c:f>Sheet1!$G$1</c:f>
              <c:strCache>
                <c:ptCount val="1"/>
                <c:pt idx="0">
                  <c:v>Series 6</c:v>
                </c:pt>
              </c:strCache>
            </c:strRef>
          </c:tx>
          <c:spPr>
            <a:solidFill>
              <a:schemeClr val="accent6"/>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1.9</c:v>
                </c:pt>
                <c:pt idx="1">
                  <c:v>2.1</c:v>
                </c:pt>
                <c:pt idx="2">
                  <c:v>2.2999999999999998</c:v>
                </c:pt>
                <c:pt idx="3">
                  <c:v>4.7</c:v>
                </c:pt>
              </c:numCache>
            </c:numRef>
          </c:val>
          <c:extLst>
            <c:ext xmlns:c16="http://schemas.microsoft.com/office/drawing/2014/chart" uri="{C3380CC4-5D6E-409C-BE32-E72D297353CC}">
              <c16:uniqueId val="{00000005-7E33-4530-8DA4-F00CC983632B}"/>
            </c:ext>
          </c:extLst>
        </c:ser>
        <c:dLbls>
          <c:showLegendKey val="0"/>
          <c:showVal val="1"/>
          <c:showCatName val="0"/>
          <c:showSerName val="0"/>
          <c:showPercent val="0"/>
          <c:showBubbleSize val="0"/>
        </c:dLbls>
        <c:gapWidth val="150"/>
        <c:axId val="104250368"/>
        <c:axId val="121643776"/>
      </c:barChart>
      <c:catAx>
        <c:axId val="104250368"/>
        <c:scaling>
          <c:orientation val="minMax"/>
        </c:scaling>
        <c:delete val="0"/>
        <c:axPos val="b"/>
        <c:numFmt formatCode="General" sourceLinked="0"/>
        <c:majorTickMark val="out"/>
        <c:minorTickMark val="none"/>
        <c:tickLblPos val="nextTo"/>
        <c:crossAx val="121643776"/>
        <c:crosses val="autoZero"/>
        <c:auto val="1"/>
        <c:lblAlgn val="ctr"/>
        <c:lblOffset val="100"/>
        <c:noMultiLvlLbl val="0"/>
      </c:catAx>
      <c:valAx>
        <c:axId val="121643776"/>
        <c:scaling>
          <c:orientation val="minMax"/>
        </c:scaling>
        <c:delete val="1"/>
        <c:axPos val="l"/>
        <c:numFmt formatCode="General" sourceLinked="1"/>
        <c:majorTickMark val="out"/>
        <c:minorTickMark val="none"/>
        <c:tickLblPos val="nextTo"/>
        <c:crossAx val="104250368"/>
        <c:crosses val="autoZero"/>
        <c:crossBetween val="between"/>
      </c:valAx>
      <c:spPr>
        <a:noFill/>
        <a:ln w="25400">
          <a:noFill/>
        </a:ln>
      </c:spPr>
    </c:plotArea>
    <c:legend>
      <c:legendPos val="r"/>
      <c:layout>
        <c:manualLayout>
          <c:xMode val="edge"/>
          <c:yMode val="edge"/>
          <c:x val="0.90577150868918699"/>
          <c:y val="1.8428666669571599E-2"/>
          <c:w val="8.3868034428260504E-2"/>
          <c:h val="0.395914036593709"/>
        </c:manualLayout>
      </c:layout>
      <c:overlay val="0"/>
    </c:legend>
    <c:plotVisOnly val="1"/>
    <c:dispBlanksAs val="gap"/>
    <c:showDLblsOverMax val="0"/>
  </c:chart>
  <c:txPr>
    <a:bodyPr/>
    <a:lstStyle/>
    <a:p>
      <a:pPr>
        <a:defRPr sz="10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9215683947570201E-3"/>
          <c:y val="0"/>
        </c:manualLayout>
      </c:layout>
      <c:overlay val="0"/>
      <c:txPr>
        <a:bodyPr/>
        <a:lstStyle/>
        <a:p>
          <a:pPr algn="l">
            <a:defRPr sz="1600" b="0"/>
          </a:pPr>
          <a:endParaRPr lang="en-US"/>
        </a:p>
      </c:txPr>
    </c:title>
    <c:autoTitleDeleted val="0"/>
    <c:plotArea>
      <c:layout>
        <c:manualLayout>
          <c:layoutTarget val="inner"/>
          <c:xMode val="edge"/>
          <c:yMode val="edge"/>
          <c:x val="7.7396657871591903E-2"/>
          <c:y val="0.114137468245219"/>
          <c:w val="0.73762532981530304"/>
          <c:h val="0.77276267685724598"/>
        </c:manualLayout>
      </c:layout>
      <c:barChart>
        <c:barDir val="col"/>
        <c:grouping val="stacked"/>
        <c:varyColors val="0"/>
        <c:ser>
          <c:idx val="0"/>
          <c:order val="0"/>
          <c:tx>
            <c:strRef>
              <c:f>Sheet1!$B$1</c:f>
              <c:strCache>
                <c:ptCount val="1"/>
                <c:pt idx="0">
                  <c:v>Series 1</c:v>
                </c:pt>
              </c:strCache>
            </c:strRef>
          </c:tx>
          <c:spPr>
            <a:solidFill>
              <a:schemeClr val="accent1"/>
            </a:solidFill>
          </c:spPr>
          <c:invertIfNegative val="0"/>
          <c:dLbls>
            <c:spPr>
              <a:noFill/>
              <a:ln>
                <a:noFill/>
              </a:ln>
              <a:effectLst/>
            </c:spPr>
            <c:txPr>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Category 1</c:v>
                </c:pt>
                <c:pt idx="1">
                  <c:v>Category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9AAB-4AF2-BDB4-510A6DA3BB83}"/>
            </c:ext>
          </c:extLst>
        </c:ser>
        <c:ser>
          <c:idx val="1"/>
          <c:order val="1"/>
          <c:tx>
            <c:strRef>
              <c:f>Sheet1!$C$1</c:f>
              <c:strCache>
                <c:ptCount val="1"/>
                <c:pt idx="0">
                  <c:v>Series 2</c:v>
                </c:pt>
              </c:strCache>
            </c:strRef>
          </c:tx>
          <c:spPr>
            <a:solidFill>
              <a:schemeClr val="bg2">
                <a:lumMod val="20000"/>
                <a:lumOff val="80000"/>
              </a:schemeClr>
            </a:solidFill>
          </c:spPr>
          <c:invertIfNegative val="0"/>
          <c:dLbls>
            <c:spPr>
              <a:noFill/>
              <a:ln>
                <a:noFill/>
              </a:ln>
              <a:effectLst/>
            </c:spPr>
            <c:txPr>
              <a:bodyPr/>
              <a:lstStyle/>
              <a:p>
                <a:pPr>
                  <a:defRPr>
                    <a:solidFill>
                      <a:schemeClr val="tx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9AAB-4AF2-BDB4-510A6DA3BB83}"/>
            </c:ext>
          </c:extLst>
        </c:ser>
        <c:ser>
          <c:idx val="2"/>
          <c:order val="2"/>
          <c:tx>
            <c:strRef>
              <c:f>Sheet1!$D$1</c:f>
              <c:strCache>
                <c:ptCount val="1"/>
                <c:pt idx="0">
                  <c:v>Series 3</c:v>
                </c:pt>
              </c:strCache>
            </c:strRef>
          </c:tx>
          <c:spPr>
            <a:solidFill>
              <a:schemeClr val="bg2"/>
            </a:solidFill>
          </c:spPr>
          <c:invertIfNegative val="0"/>
          <c:dLbls>
            <c:spPr>
              <a:noFill/>
              <a:ln>
                <a:noFill/>
              </a:ln>
              <a:effectLst/>
            </c:spPr>
            <c:txPr>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Category 1</c:v>
                </c:pt>
                <c:pt idx="1">
                  <c:v>Category 2</c:v>
                </c:pt>
              </c:strCache>
            </c:strRef>
          </c:cat>
          <c:val>
            <c:numRef>
              <c:f>Sheet1!$D$2:$D$3</c:f>
              <c:numCache>
                <c:formatCode>General</c:formatCode>
                <c:ptCount val="2"/>
                <c:pt idx="0">
                  <c:v>2.1</c:v>
                </c:pt>
                <c:pt idx="1">
                  <c:v>1.9</c:v>
                </c:pt>
              </c:numCache>
            </c:numRef>
          </c:val>
          <c:extLst>
            <c:ext xmlns:c16="http://schemas.microsoft.com/office/drawing/2014/chart" uri="{C3380CC4-5D6E-409C-BE32-E72D297353CC}">
              <c16:uniqueId val="{00000002-9AAB-4AF2-BDB4-510A6DA3BB83}"/>
            </c:ext>
          </c:extLst>
        </c:ser>
        <c:ser>
          <c:idx val="3"/>
          <c:order val="3"/>
          <c:tx>
            <c:strRef>
              <c:f>Sheet1!$E$1</c:f>
              <c:strCache>
                <c:ptCount val="1"/>
                <c:pt idx="0">
                  <c:v>Series 4</c:v>
                </c:pt>
              </c:strCache>
            </c:strRef>
          </c:tx>
          <c:spPr>
            <a:solidFill>
              <a:schemeClr val="bg2">
                <a:lumMod val="60000"/>
                <a:lumOff val="40000"/>
              </a:schemeClr>
            </a:solidFill>
          </c:spPr>
          <c:invertIfNegative val="0"/>
          <c:dLbls>
            <c:spPr>
              <a:noFill/>
              <a:ln>
                <a:noFill/>
              </a:ln>
              <a:effectLst/>
            </c:spPr>
            <c:txPr>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Category 1</c:v>
                </c:pt>
                <c:pt idx="1">
                  <c:v>Category 2</c:v>
                </c:pt>
              </c:strCache>
            </c:strRef>
          </c:cat>
          <c:val>
            <c:numRef>
              <c:f>Sheet1!$E$2:$E$3</c:f>
              <c:numCache>
                <c:formatCode>General</c:formatCode>
                <c:ptCount val="2"/>
                <c:pt idx="0">
                  <c:v>3.5</c:v>
                </c:pt>
                <c:pt idx="1">
                  <c:v>4.5</c:v>
                </c:pt>
              </c:numCache>
            </c:numRef>
          </c:val>
          <c:extLst>
            <c:ext xmlns:c16="http://schemas.microsoft.com/office/drawing/2014/chart" uri="{C3380CC4-5D6E-409C-BE32-E72D297353CC}">
              <c16:uniqueId val="{00000003-9AAB-4AF2-BDB4-510A6DA3BB83}"/>
            </c:ext>
          </c:extLst>
        </c:ser>
        <c:dLbls>
          <c:showLegendKey val="0"/>
          <c:showVal val="1"/>
          <c:showCatName val="0"/>
          <c:showSerName val="0"/>
          <c:showPercent val="0"/>
          <c:showBubbleSize val="0"/>
        </c:dLbls>
        <c:gapWidth val="80"/>
        <c:overlap val="100"/>
        <c:axId val="122713984"/>
        <c:axId val="122715520"/>
      </c:barChart>
      <c:catAx>
        <c:axId val="122713984"/>
        <c:scaling>
          <c:orientation val="minMax"/>
        </c:scaling>
        <c:delete val="0"/>
        <c:axPos val="b"/>
        <c:numFmt formatCode="General" sourceLinked="0"/>
        <c:majorTickMark val="out"/>
        <c:minorTickMark val="none"/>
        <c:tickLblPos val="nextTo"/>
        <c:crossAx val="122715520"/>
        <c:crosses val="autoZero"/>
        <c:auto val="1"/>
        <c:lblAlgn val="ctr"/>
        <c:lblOffset val="100"/>
        <c:noMultiLvlLbl val="0"/>
      </c:catAx>
      <c:valAx>
        <c:axId val="122715520"/>
        <c:scaling>
          <c:orientation val="minMax"/>
        </c:scaling>
        <c:delete val="1"/>
        <c:axPos val="l"/>
        <c:numFmt formatCode="General" sourceLinked="1"/>
        <c:majorTickMark val="out"/>
        <c:minorTickMark val="none"/>
        <c:tickLblPos val="nextTo"/>
        <c:crossAx val="122713984"/>
        <c:crosses val="autoZero"/>
        <c:crossBetween val="between"/>
      </c:valAx>
      <c:spPr>
        <a:noFill/>
        <a:ln w="25400">
          <a:noFill/>
        </a:ln>
      </c:spPr>
    </c:plotArea>
    <c:legend>
      <c:legendPos val="r"/>
      <c:layout>
        <c:manualLayout>
          <c:xMode val="edge"/>
          <c:yMode val="edge"/>
          <c:x val="0.783359718557608"/>
          <c:y val="0.38179541423921398"/>
          <c:w val="0.16386983289358001"/>
          <c:h val="0.23640917152157101"/>
        </c:manualLayout>
      </c:layout>
      <c:overlay val="0"/>
    </c:legend>
    <c:plotVisOnly val="1"/>
    <c:dispBlanksAs val="gap"/>
    <c:showDLblsOverMax val="0"/>
  </c:chart>
  <c:txPr>
    <a:bodyPr/>
    <a:lstStyle/>
    <a:p>
      <a:pPr>
        <a:defRPr sz="10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9215683947569899E-3"/>
          <c:y val="0"/>
        </c:manualLayout>
      </c:layout>
      <c:overlay val="0"/>
      <c:txPr>
        <a:bodyPr/>
        <a:lstStyle/>
        <a:p>
          <a:pPr algn="l">
            <a:defRPr sz="1600" b="0"/>
          </a:pPr>
          <a:endParaRPr lang="en-US"/>
        </a:p>
      </c:txPr>
    </c:title>
    <c:autoTitleDeleted val="0"/>
    <c:plotArea>
      <c:layout>
        <c:manualLayout>
          <c:layoutTarget val="inner"/>
          <c:xMode val="edge"/>
          <c:yMode val="edge"/>
          <c:x val="7.0360598065083602E-2"/>
          <c:y val="0.114137468245219"/>
          <c:w val="0.73762532981530304"/>
          <c:h val="0.78313881033408395"/>
        </c:manualLayout>
      </c:layout>
      <c:barChart>
        <c:barDir val="col"/>
        <c:grouping val="stacked"/>
        <c:varyColors val="0"/>
        <c:ser>
          <c:idx val="0"/>
          <c:order val="0"/>
          <c:tx>
            <c:strRef>
              <c:f>Sheet1!$B$1</c:f>
              <c:strCache>
                <c:ptCount val="1"/>
                <c:pt idx="0">
                  <c:v>Series 1</c:v>
                </c:pt>
              </c:strCache>
            </c:strRef>
          </c:tx>
          <c:spPr>
            <a:solidFill>
              <a:schemeClr val="accent1"/>
            </a:solidFill>
          </c:spPr>
          <c:invertIfNegative val="0"/>
          <c:dLbls>
            <c:spPr>
              <a:noFill/>
              <a:ln>
                <a:noFill/>
              </a:ln>
              <a:effectLst/>
            </c:spPr>
            <c:txPr>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Category 1</c:v>
                </c:pt>
                <c:pt idx="1">
                  <c:v>Category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C204-4486-87AC-4294133A2C7E}"/>
            </c:ext>
          </c:extLst>
        </c:ser>
        <c:ser>
          <c:idx val="1"/>
          <c:order val="1"/>
          <c:tx>
            <c:strRef>
              <c:f>Sheet1!$C$1</c:f>
              <c:strCache>
                <c:ptCount val="1"/>
                <c:pt idx="0">
                  <c:v>Series 2</c:v>
                </c:pt>
              </c:strCache>
            </c:strRef>
          </c:tx>
          <c:spPr>
            <a:solidFill>
              <a:schemeClr val="accent2"/>
            </a:solidFill>
          </c:spPr>
          <c:invertIfNegative val="0"/>
          <c:dLbls>
            <c:spPr>
              <a:noFill/>
              <a:ln>
                <a:noFill/>
              </a:ln>
              <a:effectLst/>
            </c:spPr>
            <c:txPr>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C204-4486-87AC-4294133A2C7E}"/>
            </c:ext>
          </c:extLst>
        </c:ser>
        <c:ser>
          <c:idx val="2"/>
          <c:order val="2"/>
          <c:tx>
            <c:strRef>
              <c:f>Sheet1!$D$1</c:f>
              <c:strCache>
                <c:ptCount val="1"/>
                <c:pt idx="0">
                  <c:v>Series 3</c:v>
                </c:pt>
              </c:strCache>
            </c:strRef>
          </c:tx>
          <c:spPr>
            <a:solidFill>
              <a:schemeClr val="accent3"/>
            </a:solidFill>
          </c:spPr>
          <c:invertIfNegative val="0"/>
          <c:dLbls>
            <c:spPr>
              <a:noFill/>
              <a:ln>
                <a:noFill/>
              </a:ln>
              <a:effectLst/>
            </c:spPr>
            <c:txPr>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Category 1</c:v>
                </c:pt>
                <c:pt idx="1">
                  <c:v>Category 2</c:v>
                </c:pt>
              </c:strCache>
            </c:strRef>
          </c:cat>
          <c:val>
            <c:numRef>
              <c:f>Sheet1!$D$2:$D$3</c:f>
              <c:numCache>
                <c:formatCode>General</c:formatCode>
                <c:ptCount val="2"/>
                <c:pt idx="0">
                  <c:v>2.1</c:v>
                </c:pt>
                <c:pt idx="1">
                  <c:v>1.9</c:v>
                </c:pt>
              </c:numCache>
            </c:numRef>
          </c:val>
          <c:extLst>
            <c:ext xmlns:c16="http://schemas.microsoft.com/office/drawing/2014/chart" uri="{C3380CC4-5D6E-409C-BE32-E72D297353CC}">
              <c16:uniqueId val="{00000002-C204-4486-87AC-4294133A2C7E}"/>
            </c:ext>
          </c:extLst>
        </c:ser>
        <c:ser>
          <c:idx val="3"/>
          <c:order val="3"/>
          <c:tx>
            <c:strRef>
              <c:f>Sheet1!$E$1</c:f>
              <c:strCache>
                <c:ptCount val="1"/>
                <c:pt idx="0">
                  <c:v>Series 4</c:v>
                </c:pt>
              </c:strCache>
            </c:strRef>
          </c:tx>
          <c:spPr>
            <a:solidFill>
              <a:srgbClr val="EB9700"/>
            </a:solidFill>
          </c:spPr>
          <c:invertIfNegative val="0"/>
          <c:dLbls>
            <c:spPr>
              <a:noFill/>
              <a:ln>
                <a:noFill/>
              </a:ln>
              <a:effectLst/>
            </c:spPr>
            <c:txPr>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Category 1</c:v>
                </c:pt>
                <c:pt idx="1">
                  <c:v>Category 2</c:v>
                </c:pt>
              </c:strCache>
            </c:strRef>
          </c:cat>
          <c:val>
            <c:numRef>
              <c:f>Sheet1!$E$2:$E$3</c:f>
              <c:numCache>
                <c:formatCode>General</c:formatCode>
                <c:ptCount val="2"/>
                <c:pt idx="0">
                  <c:v>3.5</c:v>
                </c:pt>
                <c:pt idx="1">
                  <c:v>4.5</c:v>
                </c:pt>
              </c:numCache>
            </c:numRef>
          </c:val>
          <c:extLst>
            <c:ext xmlns:c16="http://schemas.microsoft.com/office/drawing/2014/chart" uri="{C3380CC4-5D6E-409C-BE32-E72D297353CC}">
              <c16:uniqueId val="{00000003-C204-4486-87AC-4294133A2C7E}"/>
            </c:ext>
          </c:extLst>
        </c:ser>
        <c:ser>
          <c:idx val="4"/>
          <c:order val="4"/>
          <c:tx>
            <c:strRef>
              <c:f>Sheet1!$F$1</c:f>
              <c:strCache>
                <c:ptCount val="1"/>
                <c:pt idx="0">
                  <c:v>Series 5</c:v>
                </c:pt>
              </c:strCache>
            </c:strRef>
          </c:tx>
          <c:spPr>
            <a:solidFill>
              <a:schemeClr val="accent5"/>
            </a:solidFill>
          </c:spPr>
          <c:invertIfNegative val="0"/>
          <c:dLbls>
            <c:spPr>
              <a:noFill/>
              <a:ln>
                <a:noFill/>
              </a:ln>
              <a:effectLst/>
            </c:spPr>
            <c:txPr>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Category 1</c:v>
                </c:pt>
                <c:pt idx="1">
                  <c:v>Category 2</c:v>
                </c:pt>
              </c:strCache>
            </c:strRef>
          </c:cat>
          <c:val>
            <c:numRef>
              <c:f>Sheet1!$F$2:$F$3</c:f>
              <c:numCache>
                <c:formatCode>General</c:formatCode>
                <c:ptCount val="2"/>
                <c:pt idx="0">
                  <c:v>1.8</c:v>
                </c:pt>
                <c:pt idx="1">
                  <c:v>2.8</c:v>
                </c:pt>
              </c:numCache>
            </c:numRef>
          </c:val>
          <c:extLst>
            <c:ext xmlns:c16="http://schemas.microsoft.com/office/drawing/2014/chart" uri="{C3380CC4-5D6E-409C-BE32-E72D297353CC}">
              <c16:uniqueId val="{00000004-C204-4486-87AC-4294133A2C7E}"/>
            </c:ext>
          </c:extLst>
        </c:ser>
        <c:ser>
          <c:idx val="5"/>
          <c:order val="5"/>
          <c:tx>
            <c:strRef>
              <c:f>Sheet1!$G$1</c:f>
              <c:strCache>
                <c:ptCount val="1"/>
                <c:pt idx="0">
                  <c:v>Series 6</c:v>
                </c:pt>
              </c:strCache>
            </c:strRef>
          </c:tx>
          <c:spPr>
            <a:solidFill>
              <a:schemeClr val="accent6"/>
            </a:solidFill>
          </c:spPr>
          <c:invertIfNegative val="0"/>
          <c:dLbls>
            <c:spPr>
              <a:noFill/>
              <a:ln>
                <a:noFill/>
              </a:ln>
              <a:effectLst/>
            </c:spPr>
            <c:txPr>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Category 1</c:v>
                </c:pt>
                <c:pt idx="1">
                  <c:v>Category 2</c:v>
                </c:pt>
              </c:strCache>
            </c:strRef>
          </c:cat>
          <c:val>
            <c:numRef>
              <c:f>Sheet1!$G$2:$G$3</c:f>
              <c:numCache>
                <c:formatCode>General</c:formatCode>
                <c:ptCount val="2"/>
                <c:pt idx="0">
                  <c:v>3.2</c:v>
                </c:pt>
                <c:pt idx="1">
                  <c:v>3.7</c:v>
                </c:pt>
              </c:numCache>
            </c:numRef>
          </c:val>
          <c:extLst>
            <c:ext xmlns:c16="http://schemas.microsoft.com/office/drawing/2014/chart" uri="{C3380CC4-5D6E-409C-BE32-E72D297353CC}">
              <c16:uniqueId val="{00000005-C204-4486-87AC-4294133A2C7E}"/>
            </c:ext>
          </c:extLst>
        </c:ser>
        <c:dLbls>
          <c:showLegendKey val="0"/>
          <c:showVal val="1"/>
          <c:showCatName val="0"/>
          <c:showSerName val="0"/>
          <c:showPercent val="0"/>
          <c:showBubbleSize val="0"/>
        </c:dLbls>
        <c:gapWidth val="80"/>
        <c:overlap val="100"/>
        <c:axId val="123944320"/>
        <c:axId val="123962496"/>
      </c:barChart>
      <c:catAx>
        <c:axId val="123944320"/>
        <c:scaling>
          <c:orientation val="minMax"/>
        </c:scaling>
        <c:delete val="0"/>
        <c:axPos val="b"/>
        <c:numFmt formatCode="General" sourceLinked="0"/>
        <c:majorTickMark val="out"/>
        <c:minorTickMark val="none"/>
        <c:tickLblPos val="nextTo"/>
        <c:crossAx val="123962496"/>
        <c:crosses val="autoZero"/>
        <c:auto val="1"/>
        <c:lblAlgn val="ctr"/>
        <c:lblOffset val="100"/>
        <c:noMultiLvlLbl val="0"/>
      </c:catAx>
      <c:valAx>
        <c:axId val="123962496"/>
        <c:scaling>
          <c:orientation val="minMax"/>
          <c:max val="20"/>
        </c:scaling>
        <c:delete val="1"/>
        <c:axPos val="l"/>
        <c:numFmt formatCode="General" sourceLinked="1"/>
        <c:majorTickMark val="out"/>
        <c:minorTickMark val="none"/>
        <c:tickLblPos val="nextTo"/>
        <c:crossAx val="123944320"/>
        <c:crosses val="autoZero"/>
        <c:crossBetween val="between"/>
      </c:valAx>
      <c:spPr>
        <a:noFill/>
        <a:ln w="25400">
          <a:noFill/>
        </a:ln>
      </c:spPr>
    </c:plotArea>
    <c:legend>
      <c:legendPos val="r"/>
      <c:layout>
        <c:manualLayout>
          <c:xMode val="edge"/>
          <c:yMode val="edge"/>
          <c:x val="0.79039577836411601"/>
          <c:y val="0.322693121358821"/>
          <c:w val="0.16386983289358001"/>
          <c:h val="0.354613757282357"/>
        </c:manualLayout>
      </c:layout>
      <c:overlay val="0"/>
    </c:legend>
    <c:plotVisOnly val="1"/>
    <c:dispBlanksAs val="gap"/>
    <c:showDLblsOverMax val="0"/>
  </c:chart>
  <c:txPr>
    <a:bodyPr/>
    <a:lstStyle/>
    <a:p>
      <a:pPr>
        <a:defRPr sz="10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600" b="0"/>
            </a:pPr>
            <a:r>
              <a:rPr lang="en-US" sz="1600" b="0" dirty="0"/>
              <a:t>Chart Title</a:t>
            </a:r>
          </a:p>
        </c:rich>
      </c:tx>
      <c:layout>
        <c:manualLayout>
          <c:xMode val="edge"/>
          <c:yMode val="edge"/>
          <c:x val="9.55180014695077E-4"/>
          <c:y val="0"/>
        </c:manualLayout>
      </c:layout>
      <c:overlay val="0"/>
    </c:title>
    <c:autoTitleDeleted val="0"/>
    <c:plotArea>
      <c:layout>
        <c:manualLayout>
          <c:layoutTarget val="inner"/>
          <c:xMode val="edge"/>
          <c:yMode val="edge"/>
          <c:x val="0.29129212566430002"/>
          <c:y val="3.9024384793283899E-2"/>
          <c:w val="0.42238933664376899"/>
          <c:h val="0.92195123041343197"/>
        </c:manualLayout>
      </c:layout>
      <c:pie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7E99-4B9C-87A2-795324A7DD35}"/>
              </c:ext>
            </c:extLst>
          </c:dPt>
          <c:dPt>
            <c:idx val="1"/>
            <c:bubble3D val="0"/>
            <c:spPr>
              <a:solidFill>
                <a:schemeClr val="bg2">
                  <a:lumMod val="20000"/>
                  <a:lumOff val="80000"/>
                </a:schemeClr>
              </a:solidFill>
            </c:spPr>
            <c:extLst>
              <c:ext xmlns:c16="http://schemas.microsoft.com/office/drawing/2014/chart" uri="{C3380CC4-5D6E-409C-BE32-E72D297353CC}">
                <c16:uniqueId val="{00000003-7E99-4B9C-87A2-795324A7DD35}"/>
              </c:ext>
            </c:extLst>
          </c:dPt>
          <c:dPt>
            <c:idx val="2"/>
            <c:bubble3D val="0"/>
            <c:spPr>
              <a:solidFill>
                <a:schemeClr val="bg2"/>
              </a:solidFill>
            </c:spPr>
            <c:extLst>
              <c:ext xmlns:c16="http://schemas.microsoft.com/office/drawing/2014/chart" uri="{C3380CC4-5D6E-409C-BE32-E72D297353CC}">
                <c16:uniqueId val="{00000005-7E99-4B9C-87A2-795324A7DD35}"/>
              </c:ext>
            </c:extLst>
          </c:dPt>
          <c:dPt>
            <c:idx val="3"/>
            <c:bubble3D val="0"/>
            <c:spPr>
              <a:solidFill>
                <a:schemeClr val="bg2">
                  <a:lumMod val="60000"/>
                  <a:lumOff val="40000"/>
                </a:schemeClr>
              </a:solidFill>
            </c:spPr>
            <c:extLst>
              <c:ext xmlns:c16="http://schemas.microsoft.com/office/drawing/2014/chart" uri="{C3380CC4-5D6E-409C-BE32-E72D297353CC}">
                <c16:uniqueId val="{00000007-7E99-4B9C-87A2-795324A7DD35}"/>
              </c:ext>
            </c:extLst>
          </c:dPt>
          <c:dLbls>
            <c:dLbl>
              <c:idx val="1"/>
              <c:spPr/>
              <c:txPr>
                <a:bodyPr/>
                <a:lstStyle/>
                <a:p>
                  <a:pPr>
                    <a:defRPr>
                      <a:solidFill>
                        <a:schemeClr val="tx1"/>
                      </a:solidFill>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3-7E99-4B9C-87A2-795324A7DD35}"/>
                </c:ext>
              </c:extLst>
            </c:dLbl>
            <c:spPr>
              <a:noFill/>
              <a:ln>
                <a:noFill/>
              </a:ln>
              <a:effectLst/>
            </c:spPr>
            <c:txPr>
              <a:bodyPr/>
              <a:lstStyle/>
              <a:p>
                <a:pPr>
                  <a:defRPr>
                    <a:solidFill>
                      <a:schemeClr val="bg1"/>
                    </a:solidFill>
                  </a:defRPr>
                </a:pPr>
                <a:endParaRPr lang="en-US"/>
              </a:p>
            </c:txPr>
            <c:dLblPos val="inEnd"/>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Sheet1!$A$2:$A$5</c:f>
              <c:strCache>
                <c:ptCount val="4"/>
                <c:pt idx="0">
                  <c:v>1st Quarter</c:v>
                </c:pt>
                <c:pt idx="1">
                  <c:v>2nd Quarter</c:v>
                </c:pt>
                <c:pt idx="2">
                  <c:v>3rd Quarter</c:v>
                </c:pt>
                <c:pt idx="3">
                  <c:v>4th Quarter</c:v>
                </c:pt>
              </c:strCache>
            </c:strRef>
          </c:cat>
          <c:val>
            <c:numRef>
              <c:f>Sheet1!$B$2:$B$5</c:f>
              <c:numCache>
                <c:formatCode>General</c:formatCode>
                <c:ptCount val="4"/>
                <c:pt idx="0">
                  <c:v>8.2000000000000011</c:v>
                </c:pt>
                <c:pt idx="1">
                  <c:v>4.2</c:v>
                </c:pt>
                <c:pt idx="2">
                  <c:v>3.1</c:v>
                </c:pt>
                <c:pt idx="3">
                  <c:v>2.6</c:v>
                </c:pt>
              </c:numCache>
            </c:numRef>
          </c:val>
          <c:extLst>
            <c:ext xmlns:c16="http://schemas.microsoft.com/office/drawing/2014/chart" uri="{C3380CC4-5D6E-409C-BE32-E72D297353CC}">
              <c16:uniqueId val="{00000008-7E99-4B9C-87A2-795324A7DD35}"/>
            </c:ext>
          </c:extLst>
        </c:ser>
        <c:dLbls>
          <c:showLegendKey val="0"/>
          <c:showVal val="1"/>
          <c:showCatName val="0"/>
          <c:showSerName val="0"/>
          <c:showPercent val="0"/>
          <c:showBubbleSize val="0"/>
          <c:showLeaderLines val="1"/>
        </c:dLbls>
        <c:firstSliceAng val="0"/>
      </c:pieChart>
    </c:plotArea>
    <c:legend>
      <c:legendPos val="r"/>
      <c:layout>
        <c:manualLayout>
          <c:xMode val="edge"/>
          <c:yMode val="edge"/>
          <c:x val="0.75380100961428698"/>
          <c:y val="0.322693121358821"/>
          <c:w val="0.108681192697972"/>
          <c:h val="0.23640917152157101"/>
        </c:manualLayout>
      </c:layout>
      <c:overlay val="0"/>
    </c:legend>
    <c:plotVisOnly val="1"/>
    <c:dispBlanksAs val="zero"/>
    <c:showDLblsOverMax val="0"/>
  </c:chart>
  <c:txPr>
    <a:bodyPr/>
    <a:lstStyle/>
    <a:p>
      <a:pPr>
        <a:defRPr sz="10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600" b="0"/>
            </a:pPr>
            <a:r>
              <a:rPr lang="en-US" sz="1600" b="0" dirty="0"/>
              <a:t>Chart Title</a:t>
            </a:r>
          </a:p>
        </c:rich>
      </c:tx>
      <c:layout>
        <c:manualLayout>
          <c:xMode val="edge"/>
          <c:yMode val="edge"/>
          <c:x val="9.5518001469507504E-4"/>
          <c:y val="3.5242290748898702E-3"/>
        </c:manualLayout>
      </c:layout>
      <c:overlay val="0"/>
    </c:title>
    <c:autoTitleDeleted val="0"/>
    <c:plotArea>
      <c:layout>
        <c:manualLayout>
          <c:layoutTarget val="inner"/>
          <c:xMode val="edge"/>
          <c:yMode val="edge"/>
          <c:x val="0.28878101533529399"/>
          <c:y val="3.9024395694522498E-2"/>
          <c:w val="0.42238920866301699"/>
          <c:h val="0.92195120861095503"/>
        </c:manualLayout>
      </c:layout>
      <c:pie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5DEA-4EA6-8496-C8E634D585CA}"/>
              </c:ext>
            </c:extLst>
          </c:dPt>
          <c:dPt>
            <c:idx val="1"/>
            <c:bubble3D val="0"/>
            <c:spPr>
              <a:solidFill>
                <a:schemeClr val="accent2"/>
              </a:solidFill>
            </c:spPr>
            <c:extLst>
              <c:ext xmlns:c16="http://schemas.microsoft.com/office/drawing/2014/chart" uri="{C3380CC4-5D6E-409C-BE32-E72D297353CC}">
                <c16:uniqueId val="{00000003-5DEA-4EA6-8496-C8E634D585CA}"/>
              </c:ext>
            </c:extLst>
          </c:dPt>
          <c:dPt>
            <c:idx val="2"/>
            <c:bubble3D val="0"/>
            <c:spPr>
              <a:solidFill>
                <a:schemeClr val="accent3"/>
              </a:solidFill>
            </c:spPr>
            <c:extLst>
              <c:ext xmlns:c16="http://schemas.microsoft.com/office/drawing/2014/chart" uri="{C3380CC4-5D6E-409C-BE32-E72D297353CC}">
                <c16:uniqueId val="{00000005-5DEA-4EA6-8496-C8E634D585CA}"/>
              </c:ext>
            </c:extLst>
          </c:dPt>
          <c:dPt>
            <c:idx val="3"/>
            <c:bubble3D val="0"/>
            <c:spPr>
              <a:solidFill>
                <a:schemeClr val="accent4"/>
              </a:solidFill>
            </c:spPr>
            <c:extLst>
              <c:ext xmlns:c16="http://schemas.microsoft.com/office/drawing/2014/chart" uri="{C3380CC4-5D6E-409C-BE32-E72D297353CC}">
                <c16:uniqueId val="{00000007-5DEA-4EA6-8496-C8E634D585CA}"/>
              </c:ext>
            </c:extLst>
          </c:dPt>
          <c:dPt>
            <c:idx val="4"/>
            <c:bubble3D val="0"/>
            <c:spPr>
              <a:solidFill>
                <a:schemeClr val="accent5"/>
              </a:solidFill>
            </c:spPr>
            <c:extLst>
              <c:ext xmlns:c16="http://schemas.microsoft.com/office/drawing/2014/chart" uri="{C3380CC4-5D6E-409C-BE32-E72D297353CC}">
                <c16:uniqueId val="{00000009-5DEA-4EA6-8496-C8E634D585CA}"/>
              </c:ext>
            </c:extLst>
          </c:dPt>
          <c:dPt>
            <c:idx val="5"/>
            <c:bubble3D val="0"/>
            <c:spPr>
              <a:solidFill>
                <a:schemeClr val="accent6"/>
              </a:solidFill>
            </c:spPr>
            <c:extLst>
              <c:ext xmlns:c16="http://schemas.microsoft.com/office/drawing/2014/chart" uri="{C3380CC4-5D6E-409C-BE32-E72D297353CC}">
                <c16:uniqueId val="{0000000B-5DEA-4EA6-8496-C8E634D585CA}"/>
              </c:ext>
            </c:extLst>
          </c:dPt>
          <c:dLbls>
            <c:spPr>
              <a:noFill/>
              <a:ln>
                <a:noFill/>
              </a:ln>
              <a:effectLst/>
            </c:spPr>
            <c:txPr>
              <a:bodyPr/>
              <a:lstStyle/>
              <a:p>
                <a:pPr>
                  <a:defRPr>
                    <a:solidFill>
                      <a:schemeClr val="bg1"/>
                    </a:solidFill>
                  </a:defRPr>
                </a:pPr>
                <a:endParaRPr lang="en-US"/>
              </a:p>
            </c:txPr>
            <c:dLblPos val="inEnd"/>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Sheet1!$A$2:$A$7</c:f>
              <c:strCache>
                <c:ptCount val="6"/>
                <c:pt idx="0">
                  <c:v>Series One</c:v>
                </c:pt>
                <c:pt idx="1">
                  <c:v>Series Two</c:v>
                </c:pt>
                <c:pt idx="2">
                  <c:v>Series Three</c:v>
                </c:pt>
                <c:pt idx="3">
                  <c:v>Series Four</c:v>
                </c:pt>
                <c:pt idx="4">
                  <c:v>Series Five</c:v>
                </c:pt>
                <c:pt idx="5">
                  <c:v>Series Six</c:v>
                </c:pt>
              </c:strCache>
            </c:strRef>
          </c:cat>
          <c:val>
            <c:numRef>
              <c:f>Sheet1!$B$2:$B$7</c:f>
              <c:numCache>
                <c:formatCode>General</c:formatCode>
                <c:ptCount val="6"/>
                <c:pt idx="0">
                  <c:v>8.2000000000000011</c:v>
                </c:pt>
                <c:pt idx="1">
                  <c:v>4.2</c:v>
                </c:pt>
                <c:pt idx="2">
                  <c:v>3.1</c:v>
                </c:pt>
                <c:pt idx="3">
                  <c:v>2.6</c:v>
                </c:pt>
                <c:pt idx="4">
                  <c:v>1.4</c:v>
                </c:pt>
                <c:pt idx="5">
                  <c:v>1.2</c:v>
                </c:pt>
              </c:numCache>
            </c:numRef>
          </c:val>
          <c:extLst>
            <c:ext xmlns:c16="http://schemas.microsoft.com/office/drawing/2014/chart" uri="{C3380CC4-5D6E-409C-BE32-E72D297353CC}">
              <c16:uniqueId val="{0000000C-5DEA-4EA6-8496-C8E634D585CA}"/>
            </c:ext>
          </c:extLst>
        </c:ser>
        <c:dLbls>
          <c:showLegendKey val="0"/>
          <c:showVal val="1"/>
          <c:showCatName val="0"/>
          <c:showSerName val="0"/>
          <c:showPercent val="0"/>
          <c:showBubbleSize val="0"/>
          <c:showLeaderLines val="1"/>
        </c:dLbls>
        <c:firstSliceAng val="0"/>
      </c:pieChart>
    </c:plotArea>
    <c:legend>
      <c:legendPos val="r"/>
      <c:layout>
        <c:manualLayout>
          <c:xMode val="edge"/>
          <c:yMode val="edge"/>
          <c:x val="0.75380100961428698"/>
          <c:y val="0.322693121358821"/>
          <c:w val="0.108681192697972"/>
          <c:h val="0.354613757282357"/>
        </c:manualLayout>
      </c:layout>
      <c:overlay val="0"/>
    </c:legend>
    <c:plotVisOnly val="1"/>
    <c:dispBlanksAs val="zero"/>
    <c:showDLblsOverMax val="0"/>
  </c:chart>
  <c:txPr>
    <a:bodyPr/>
    <a:lstStyle/>
    <a:p>
      <a:pPr>
        <a:defRPr sz="10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600" b="0"/>
            </a:pPr>
            <a:r>
              <a:rPr lang="en-US" sz="1600" b="0" dirty="0"/>
              <a:t>Chart Title</a:t>
            </a:r>
          </a:p>
        </c:rich>
      </c:tx>
      <c:layout>
        <c:manualLayout>
          <c:xMode val="edge"/>
          <c:yMode val="edge"/>
          <c:x val="1.9215683947570201E-3"/>
          <c:y val="0"/>
        </c:manualLayout>
      </c:layout>
      <c:overlay val="0"/>
    </c:title>
    <c:autoTitleDeleted val="0"/>
    <c:plotArea>
      <c:layout>
        <c:manualLayout>
          <c:layoutTarget val="inner"/>
          <c:xMode val="edge"/>
          <c:yMode val="edge"/>
          <c:x val="8.9962551022068002E-2"/>
          <c:y val="0.16356272304601899"/>
          <c:w val="0.70152424738678298"/>
          <c:h val="0.728213932451099"/>
        </c:manualLayout>
      </c:layout>
      <c:pieChart>
        <c:varyColors val="1"/>
        <c:ser>
          <c:idx val="0"/>
          <c:order val="0"/>
          <c:tx>
            <c:strRef>
              <c:f>Sheet1!$B$1</c:f>
              <c:strCache>
                <c:ptCount val="1"/>
                <c:pt idx="0">
                  <c:v>Column1</c:v>
                </c:pt>
              </c:strCache>
            </c:strRef>
          </c:tx>
          <c:dPt>
            <c:idx val="1"/>
            <c:bubble3D val="0"/>
            <c:spPr>
              <a:solidFill>
                <a:schemeClr val="bg2">
                  <a:lumMod val="20000"/>
                  <a:lumOff val="80000"/>
                </a:schemeClr>
              </a:solidFill>
            </c:spPr>
            <c:extLst>
              <c:ext xmlns:c16="http://schemas.microsoft.com/office/drawing/2014/chart" uri="{C3380CC4-5D6E-409C-BE32-E72D297353CC}">
                <c16:uniqueId val="{00000001-7942-4D15-8379-85CEAA592E02}"/>
              </c:ext>
            </c:extLst>
          </c:dPt>
          <c:dPt>
            <c:idx val="2"/>
            <c:bubble3D val="0"/>
            <c:spPr>
              <a:solidFill>
                <a:schemeClr val="bg2"/>
              </a:solidFill>
            </c:spPr>
            <c:extLst>
              <c:ext xmlns:c16="http://schemas.microsoft.com/office/drawing/2014/chart" uri="{C3380CC4-5D6E-409C-BE32-E72D297353CC}">
                <c16:uniqueId val="{00000003-7942-4D15-8379-85CEAA592E02}"/>
              </c:ext>
            </c:extLst>
          </c:dPt>
          <c:dPt>
            <c:idx val="3"/>
            <c:bubble3D val="0"/>
            <c:spPr>
              <a:solidFill>
                <a:schemeClr val="bg2">
                  <a:lumMod val="60000"/>
                  <a:lumOff val="40000"/>
                </a:schemeClr>
              </a:solidFill>
            </c:spPr>
            <c:extLst>
              <c:ext xmlns:c16="http://schemas.microsoft.com/office/drawing/2014/chart" uri="{C3380CC4-5D6E-409C-BE32-E72D297353CC}">
                <c16:uniqueId val="{00000005-7942-4D15-8379-85CEAA592E02}"/>
              </c:ext>
            </c:extLst>
          </c:dPt>
          <c:dLbls>
            <c:dLbl>
              <c:idx val="0"/>
              <c:layout/>
              <c:dLblPos val="in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6-7942-4D15-8379-85CEAA592E02}"/>
                </c:ext>
              </c:extLst>
            </c:dLbl>
            <c:dLbl>
              <c:idx val="1"/>
              <c:layout/>
              <c:spPr/>
              <c:txPr>
                <a:bodyPr/>
                <a:lstStyle/>
                <a:p>
                  <a:pPr>
                    <a:defRPr>
                      <a:solidFill>
                        <a:schemeClr val="tx1"/>
                      </a:solidFill>
                    </a:defRPr>
                  </a:pPr>
                  <a:endParaRPr lang="en-US"/>
                </a:p>
              </c:txPr>
              <c:dLblPos val="in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7942-4D15-8379-85CEAA592E02}"/>
                </c:ext>
              </c:extLst>
            </c:dLbl>
            <c:dLbl>
              <c:idx val="2"/>
              <c:layout/>
              <c:dLblPos val="in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7942-4D15-8379-85CEAA592E02}"/>
                </c:ext>
              </c:extLst>
            </c:dLbl>
            <c:dLbl>
              <c:idx val="3"/>
              <c:layout/>
              <c:dLblPos val="in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7942-4D15-8379-85CEAA592E02}"/>
                </c:ext>
              </c:extLst>
            </c:dLbl>
            <c:spPr>
              <a:noFill/>
              <a:ln>
                <a:noFill/>
              </a:ln>
              <a:effectLst/>
            </c:spPr>
            <c:txPr>
              <a:bodyPr/>
              <a:lstStyle/>
              <a:p>
                <a:pPr>
                  <a:defRPr>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7-7942-4D15-8379-85CEAA592E02}"/>
            </c:ext>
          </c:extLst>
        </c:ser>
        <c:dLbls>
          <c:showLegendKey val="0"/>
          <c:showVal val="1"/>
          <c:showCatName val="0"/>
          <c:showSerName val="0"/>
          <c:showPercent val="0"/>
          <c:showBubbleSize val="0"/>
          <c:showLeaderLines val="1"/>
        </c:dLbls>
        <c:firstSliceAng val="0"/>
      </c:pieChart>
    </c:plotArea>
    <c:legend>
      <c:legendPos val="r"/>
      <c:layout/>
      <c:overlay val="0"/>
    </c:legend>
    <c:plotVisOnly val="1"/>
    <c:dispBlanksAs val="zero"/>
    <c:showDLblsOverMax val="0"/>
  </c:chart>
  <c:txPr>
    <a:bodyPr/>
    <a:lstStyle/>
    <a:p>
      <a:pPr>
        <a:defRPr sz="10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633"/>
          </a:xfrm>
          <a:prstGeom prst="rect">
            <a:avLst/>
          </a:prstGeom>
        </p:spPr>
        <p:txBody>
          <a:bodyPr vert="horz" lIns="91440" tIns="45720" rIns="91440" bIns="45720" rtlCol="0"/>
          <a:lstStyle>
            <a:lvl1pPr algn="l">
              <a:defRPr sz="1200"/>
            </a:lvl1pPr>
          </a:lstStyle>
          <a:p>
            <a:endParaRPr lang="en-GB" dirty="0">
              <a:latin typeface="Vodafone Rg" pitchFamily="34" charset="0"/>
            </a:endParaRPr>
          </a:p>
        </p:txBody>
      </p:sp>
      <p:sp>
        <p:nvSpPr>
          <p:cNvPr id="3" name="Date Placeholder 2"/>
          <p:cNvSpPr>
            <a:spLocks noGrp="1"/>
          </p:cNvSpPr>
          <p:nvPr>
            <p:ph type="dt" sz="quarter" idx="1"/>
          </p:nvPr>
        </p:nvSpPr>
        <p:spPr>
          <a:xfrm>
            <a:off x="3850443" y="0"/>
            <a:ext cx="2945659" cy="493633"/>
          </a:xfrm>
          <a:prstGeom prst="rect">
            <a:avLst/>
          </a:prstGeom>
        </p:spPr>
        <p:txBody>
          <a:bodyPr vert="horz" lIns="91440" tIns="45720" rIns="91440" bIns="45720" rtlCol="0"/>
          <a:lstStyle>
            <a:lvl1pPr algn="r">
              <a:defRPr sz="1200"/>
            </a:lvl1pPr>
          </a:lstStyle>
          <a:p>
            <a:fld id="{F9584B7D-F332-42E4-B349-DEDC589F1ADB}" type="datetimeFigureOut">
              <a:rPr lang="en-GB" smtClean="0">
                <a:latin typeface="Vodafone Rg" pitchFamily="34" charset="0"/>
              </a:rPr>
              <a:pPr/>
              <a:t>09/10/18</a:t>
            </a:fld>
            <a:endParaRPr lang="en-GB" dirty="0">
              <a:latin typeface="Vodafone Rg" pitchFamily="34" charset="0"/>
            </a:endParaRPr>
          </a:p>
        </p:txBody>
      </p:sp>
      <p:sp>
        <p:nvSpPr>
          <p:cNvPr id="4" name="Footer Placeholder 3"/>
          <p:cNvSpPr>
            <a:spLocks noGrp="1"/>
          </p:cNvSpPr>
          <p:nvPr>
            <p:ph type="ftr" sz="quarter" idx="2"/>
          </p:nvPr>
        </p:nvSpPr>
        <p:spPr>
          <a:xfrm>
            <a:off x="0" y="9377317"/>
            <a:ext cx="2945659" cy="493633"/>
          </a:xfrm>
          <a:prstGeom prst="rect">
            <a:avLst/>
          </a:prstGeom>
        </p:spPr>
        <p:txBody>
          <a:bodyPr vert="horz" lIns="91440" tIns="45720" rIns="91440" bIns="45720" rtlCol="0" anchor="b"/>
          <a:lstStyle>
            <a:lvl1pPr algn="l">
              <a:defRPr sz="1200"/>
            </a:lvl1pPr>
          </a:lstStyle>
          <a:p>
            <a:endParaRPr lang="en-GB" dirty="0">
              <a:latin typeface="Vodafone Rg" pitchFamily="34" charset="0"/>
            </a:endParaRPr>
          </a:p>
        </p:txBody>
      </p:sp>
      <p:sp>
        <p:nvSpPr>
          <p:cNvPr id="5" name="Slide Number Placeholder 4"/>
          <p:cNvSpPr>
            <a:spLocks noGrp="1"/>
          </p:cNvSpPr>
          <p:nvPr>
            <p:ph type="sldNum" sz="quarter" idx="3"/>
          </p:nvPr>
        </p:nvSpPr>
        <p:spPr>
          <a:xfrm>
            <a:off x="3850443" y="9377317"/>
            <a:ext cx="2945659" cy="493633"/>
          </a:xfrm>
          <a:prstGeom prst="rect">
            <a:avLst/>
          </a:prstGeom>
        </p:spPr>
        <p:txBody>
          <a:bodyPr vert="horz" lIns="91440" tIns="45720" rIns="91440" bIns="45720" rtlCol="0" anchor="b"/>
          <a:lstStyle>
            <a:lvl1pPr algn="r">
              <a:defRPr sz="1200"/>
            </a:lvl1pPr>
          </a:lstStyle>
          <a:p>
            <a:fld id="{EA1C1BE2-1563-4C9C-8E4A-C427D52BD2E1}" type="slidenum">
              <a:rPr lang="en-GB" smtClean="0">
                <a:latin typeface="Vodafone Rg" pitchFamily="34" charset="0"/>
              </a:rPr>
              <a:pPr/>
              <a:t>‹#›</a:t>
            </a:fld>
            <a:endParaRPr lang="en-GB" dirty="0">
              <a:latin typeface="Vodafone Rg" pitchFamily="34" charset="0"/>
            </a:endParaRPr>
          </a:p>
        </p:txBody>
      </p:sp>
    </p:spTree>
    <p:extLst>
      <p:ext uri="{BB962C8B-B14F-4D97-AF65-F5344CB8AC3E}">
        <p14:creationId xmlns:p14="http://schemas.microsoft.com/office/powerpoint/2010/main" val="42807412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633"/>
          </a:xfrm>
          <a:prstGeom prst="rect">
            <a:avLst/>
          </a:prstGeom>
        </p:spPr>
        <p:txBody>
          <a:bodyPr vert="horz" lIns="91440" tIns="45720" rIns="91440" bIns="45720" rtlCol="0"/>
          <a:lstStyle>
            <a:lvl1pPr algn="l">
              <a:defRPr sz="1200">
                <a:latin typeface="Vodafone Rg" pitchFamily="34" charset="0"/>
              </a:defRPr>
            </a:lvl1pPr>
          </a:lstStyle>
          <a:p>
            <a:endParaRPr lang="en-GB" dirty="0"/>
          </a:p>
        </p:txBody>
      </p:sp>
      <p:sp>
        <p:nvSpPr>
          <p:cNvPr id="3" name="Date Placeholder 2"/>
          <p:cNvSpPr>
            <a:spLocks noGrp="1"/>
          </p:cNvSpPr>
          <p:nvPr>
            <p:ph type="dt" idx="1"/>
          </p:nvPr>
        </p:nvSpPr>
        <p:spPr>
          <a:xfrm>
            <a:off x="3850443" y="0"/>
            <a:ext cx="2945659" cy="493633"/>
          </a:xfrm>
          <a:prstGeom prst="rect">
            <a:avLst/>
          </a:prstGeom>
        </p:spPr>
        <p:txBody>
          <a:bodyPr vert="horz" lIns="91440" tIns="45720" rIns="91440" bIns="45720" rtlCol="0"/>
          <a:lstStyle>
            <a:lvl1pPr algn="r">
              <a:defRPr sz="1200">
                <a:latin typeface="Vodafone Rg" pitchFamily="34" charset="0"/>
              </a:defRPr>
            </a:lvl1pPr>
          </a:lstStyle>
          <a:p>
            <a:fld id="{53ACD7AC-7E6F-4F59-A8AC-F454A6DBBD3A}" type="datetimeFigureOut">
              <a:rPr lang="en-GB" smtClean="0"/>
              <a:pPr/>
              <a:t>09/10/18</a:t>
            </a:fld>
            <a:endParaRPr lang="en-GB" dirty="0"/>
          </a:p>
        </p:txBody>
      </p:sp>
      <p:sp>
        <p:nvSpPr>
          <p:cNvPr id="4" name="Slide Image Placeholder 3"/>
          <p:cNvSpPr>
            <a:spLocks noGrp="1" noRot="1" noChangeAspect="1"/>
          </p:cNvSpPr>
          <p:nvPr>
            <p:ph type="sldImg" idx="2"/>
          </p:nvPr>
        </p:nvSpPr>
        <p:spPr>
          <a:xfrm>
            <a:off x="107950" y="739775"/>
            <a:ext cx="6581775" cy="370205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768" y="4689516"/>
            <a:ext cx="5438140" cy="444269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9377319"/>
            <a:ext cx="2945659" cy="493633"/>
          </a:xfrm>
          <a:prstGeom prst="rect">
            <a:avLst/>
          </a:prstGeom>
        </p:spPr>
        <p:txBody>
          <a:bodyPr vert="horz" lIns="91440" tIns="45720" rIns="91440" bIns="45720" rtlCol="0" anchor="b"/>
          <a:lstStyle>
            <a:lvl1pPr algn="l">
              <a:defRPr sz="1200">
                <a:latin typeface="Vodafone Rg" pitchFamily="34" charset="0"/>
              </a:defRPr>
            </a:lvl1pPr>
          </a:lstStyle>
          <a:p>
            <a:endParaRPr lang="en-GB" dirty="0"/>
          </a:p>
        </p:txBody>
      </p:sp>
      <p:sp>
        <p:nvSpPr>
          <p:cNvPr id="7" name="Slide Number Placeholder 6"/>
          <p:cNvSpPr>
            <a:spLocks noGrp="1"/>
          </p:cNvSpPr>
          <p:nvPr>
            <p:ph type="sldNum" sz="quarter" idx="5"/>
          </p:nvPr>
        </p:nvSpPr>
        <p:spPr>
          <a:xfrm>
            <a:off x="3850443" y="9377319"/>
            <a:ext cx="2945659" cy="493633"/>
          </a:xfrm>
          <a:prstGeom prst="rect">
            <a:avLst/>
          </a:prstGeom>
        </p:spPr>
        <p:txBody>
          <a:bodyPr vert="horz" lIns="91440" tIns="45720" rIns="91440" bIns="45720" rtlCol="0" anchor="b"/>
          <a:lstStyle>
            <a:lvl1pPr algn="r">
              <a:defRPr sz="1200">
                <a:latin typeface="Vodafone Rg" pitchFamily="34" charset="0"/>
              </a:defRPr>
            </a:lvl1pPr>
          </a:lstStyle>
          <a:p>
            <a:fld id="{2B3E1866-6ABF-4414-AFB5-B91146A1FA19}" type="slidenum">
              <a:rPr lang="en-GB" smtClean="0"/>
              <a:pPr/>
              <a:t>‹#›</a:t>
            </a:fld>
            <a:endParaRPr lang="en-GB" dirty="0"/>
          </a:p>
        </p:txBody>
      </p:sp>
    </p:spTree>
    <p:extLst>
      <p:ext uri="{BB962C8B-B14F-4D97-AF65-F5344CB8AC3E}">
        <p14:creationId xmlns:p14="http://schemas.microsoft.com/office/powerpoint/2010/main" val="2208001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Vodafone Rg" pitchFamily="34" charset="0"/>
        <a:ea typeface="+mn-ea"/>
        <a:cs typeface="+mn-cs"/>
      </a:defRPr>
    </a:lvl1pPr>
    <a:lvl2pPr marL="457200" algn="l" defTabSz="914400" rtl="0" eaLnBrk="1" latinLnBrk="0" hangingPunct="1">
      <a:defRPr sz="1200" kern="1200">
        <a:solidFill>
          <a:schemeClr val="tx1"/>
        </a:solidFill>
        <a:latin typeface="Vodafone Rg" pitchFamily="34" charset="0"/>
        <a:ea typeface="+mn-ea"/>
        <a:cs typeface="+mn-cs"/>
      </a:defRPr>
    </a:lvl2pPr>
    <a:lvl3pPr marL="914400" algn="l" defTabSz="914400" rtl="0" eaLnBrk="1" latinLnBrk="0" hangingPunct="1">
      <a:defRPr sz="1200" kern="1200">
        <a:solidFill>
          <a:schemeClr val="tx1"/>
        </a:solidFill>
        <a:latin typeface="Vodafone Rg" pitchFamily="34" charset="0"/>
        <a:ea typeface="+mn-ea"/>
        <a:cs typeface="+mn-cs"/>
      </a:defRPr>
    </a:lvl3pPr>
    <a:lvl4pPr marL="1371600" algn="l" defTabSz="914400" rtl="0" eaLnBrk="1" latinLnBrk="0" hangingPunct="1">
      <a:defRPr sz="1200" kern="1200">
        <a:solidFill>
          <a:schemeClr val="tx1"/>
        </a:solidFill>
        <a:latin typeface="Vodafone Rg" pitchFamily="34" charset="0"/>
        <a:ea typeface="+mn-ea"/>
        <a:cs typeface="+mn-cs"/>
      </a:defRPr>
    </a:lvl4pPr>
    <a:lvl5pPr marL="1828800" algn="l" defTabSz="914400" rtl="0" eaLnBrk="1" latinLnBrk="0" hangingPunct="1">
      <a:defRPr sz="1200" kern="1200">
        <a:solidFill>
          <a:schemeClr val="tx1"/>
        </a:solidFill>
        <a:latin typeface="Vodafone Rg"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55</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68</a:t>
            </a:fld>
            <a:endParaRPr lang="en-GB" dirty="0"/>
          </a:p>
        </p:txBody>
      </p:sp>
    </p:spTree>
    <p:extLst>
      <p:ext uri="{BB962C8B-B14F-4D97-AF65-F5344CB8AC3E}">
        <p14:creationId xmlns:p14="http://schemas.microsoft.com/office/powerpoint/2010/main" val="3689885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65EEFB-1091-4AAD-AA10-5CCABFFD2151}" type="slidenum">
              <a:rPr lang="en-GB"/>
              <a:pPr/>
              <a:t>74</a:t>
            </a:fld>
            <a:endParaRPr lang="en-GB" dirty="0"/>
          </a:p>
        </p:txBody>
      </p:sp>
      <p:sp>
        <p:nvSpPr>
          <p:cNvPr id="618498" name="Rectangle 2"/>
          <p:cNvSpPr>
            <a:spLocks noGrp="1" noRot="1" noChangeAspect="1" noChangeArrowheads="1" noTextEdit="1"/>
          </p:cNvSpPr>
          <p:nvPr>
            <p:ph type="sldImg"/>
          </p:nvPr>
        </p:nvSpPr>
        <p:spPr>
          <a:ln/>
        </p:spPr>
      </p:sp>
      <p:sp>
        <p:nvSpPr>
          <p:cNvPr id="6184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15408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77</a:t>
            </a:fld>
            <a:endParaRPr lang="en-GB" dirty="0"/>
          </a:p>
        </p:txBody>
      </p:sp>
    </p:spTree>
    <p:extLst>
      <p:ext uri="{BB962C8B-B14F-4D97-AF65-F5344CB8AC3E}">
        <p14:creationId xmlns:p14="http://schemas.microsoft.com/office/powerpoint/2010/main" val="2784470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56</a:t>
            </a:fld>
            <a:endParaRPr lang="en-GB" dirty="0"/>
          </a:p>
        </p:txBody>
      </p:sp>
    </p:spTree>
    <p:extLst>
      <p:ext uri="{BB962C8B-B14F-4D97-AF65-F5344CB8AC3E}">
        <p14:creationId xmlns:p14="http://schemas.microsoft.com/office/powerpoint/2010/main" val="689920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57</a:t>
            </a:fld>
            <a:endParaRPr lang="en-GB" dirty="0"/>
          </a:p>
        </p:txBody>
      </p:sp>
    </p:spTree>
    <p:extLst>
      <p:ext uri="{BB962C8B-B14F-4D97-AF65-F5344CB8AC3E}">
        <p14:creationId xmlns:p14="http://schemas.microsoft.com/office/powerpoint/2010/main" val="2970664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58</a:t>
            </a:fld>
            <a:endParaRPr lang="en-GB" dirty="0"/>
          </a:p>
        </p:txBody>
      </p:sp>
    </p:spTree>
    <p:extLst>
      <p:ext uri="{BB962C8B-B14F-4D97-AF65-F5344CB8AC3E}">
        <p14:creationId xmlns:p14="http://schemas.microsoft.com/office/powerpoint/2010/main" val="2970664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59</a:t>
            </a:fld>
            <a:endParaRPr lang="en-GB" dirty="0"/>
          </a:p>
        </p:txBody>
      </p:sp>
    </p:spTree>
    <p:extLst>
      <p:ext uri="{BB962C8B-B14F-4D97-AF65-F5344CB8AC3E}">
        <p14:creationId xmlns:p14="http://schemas.microsoft.com/office/powerpoint/2010/main" val="2484355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60</a:t>
            </a:fld>
            <a:endParaRPr lang="en-GB" dirty="0"/>
          </a:p>
        </p:txBody>
      </p:sp>
    </p:spTree>
    <p:extLst>
      <p:ext uri="{BB962C8B-B14F-4D97-AF65-F5344CB8AC3E}">
        <p14:creationId xmlns:p14="http://schemas.microsoft.com/office/powerpoint/2010/main" val="2902607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61</a:t>
            </a:fld>
            <a:endParaRPr lang="en-GB" dirty="0"/>
          </a:p>
        </p:txBody>
      </p:sp>
    </p:spTree>
    <p:extLst>
      <p:ext uri="{BB962C8B-B14F-4D97-AF65-F5344CB8AC3E}">
        <p14:creationId xmlns:p14="http://schemas.microsoft.com/office/powerpoint/2010/main" val="3566932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66</a:t>
            </a:fld>
            <a:endParaRPr lang="en-GB" dirty="0"/>
          </a:p>
        </p:txBody>
      </p:sp>
    </p:spTree>
    <p:extLst>
      <p:ext uri="{BB962C8B-B14F-4D97-AF65-F5344CB8AC3E}">
        <p14:creationId xmlns:p14="http://schemas.microsoft.com/office/powerpoint/2010/main" val="2624764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67</a:t>
            </a:fld>
            <a:endParaRPr lang="en-GB" dirty="0"/>
          </a:p>
        </p:txBody>
      </p:sp>
    </p:spTree>
    <p:extLst>
      <p:ext uri="{BB962C8B-B14F-4D97-AF65-F5344CB8AC3E}">
        <p14:creationId xmlns:p14="http://schemas.microsoft.com/office/powerpoint/2010/main" val="34639125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5.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8.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1.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4.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7.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0.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3.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6.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49.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jp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2.jp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jp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5.jp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58.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8.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59.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2.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5.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jp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8.jp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71.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hemeOverride" Target="../theme/themeOverride1.xml"/><Relationship Id="rId5" Type="http://schemas.openxmlformats.org/officeDocument/2006/relationships/image" Target="../media/image1.emf"/><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71.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2.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3.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7.em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Icon">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910178" y="1904688"/>
            <a:ext cx="1315110" cy="1314000"/>
          </a:xfrm>
          <a:prstGeom prst="rect">
            <a:avLst/>
          </a:prstGeom>
        </p:spPr>
      </p:pic>
    </p:spTree>
    <p:extLst>
      <p:ext uri="{BB962C8B-B14F-4D97-AF65-F5344CB8AC3E}">
        <p14:creationId xmlns:p14="http://schemas.microsoft.com/office/powerpoint/2010/main" val="3315161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Image 4 Two Line">
    <p:spTree>
      <p:nvGrpSpPr>
        <p:cNvPr id="1" name=""/>
        <p:cNvGrpSpPr/>
        <p:nvPr/>
      </p:nvGrpSpPr>
      <p:grpSpPr>
        <a:xfrm>
          <a:off x="0" y="0"/>
          <a:ext cx="0" cy="0"/>
          <a:chOff x="0" y="0"/>
          <a:chExt cx="0" cy="0"/>
        </a:xfrm>
      </p:grpSpPr>
      <p:grpSp>
        <p:nvGrpSpPr>
          <p:cNvPr id="6" name="Group 5"/>
          <p:cNvGrpSpPr/>
          <p:nvPr userDrawn="1"/>
        </p:nvGrpSpPr>
        <p:grpSpPr>
          <a:xfrm>
            <a:off x="1355" y="762"/>
            <a:ext cx="9141289" cy="5141975"/>
            <a:chOff x="1355" y="762"/>
            <a:chExt cx="9141289" cy="5141975"/>
          </a:xfrm>
        </p:grpSpPr>
        <p:pic>
          <p:nvPicPr>
            <p:cNvPr id="10" name="Picture 9"/>
            <p:cNvPicPr>
              <a:picLocks noChangeAspect="1"/>
            </p:cNvPicPr>
            <p:nvPr userDrawn="1"/>
          </p:nvPicPr>
          <p:blipFill>
            <a:blip r:embed="rId2"/>
            <a:stretch>
              <a:fillRect/>
            </a:stretch>
          </p:blipFill>
          <p:spPr>
            <a:xfrm>
              <a:off x="1355" y="762"/>
              <a:ext cx="9141289" cy="5141975"/>
            </a:xfrm>
            <a:prstGeom prst="rect">
              <a:avLst/>
            </a:prstGeom>
          </p:spPr>
        </p:pic>
        <p:pic>
          <p:nvPicPr>
            <p:cNvPr id="5" name="Picture 4"/>
            <p:cNvPicPr>
              <a:picLocks noChangeAspect="1"/>
            </p:cNvPicPr>
            <p:nvPr userDrawn="1"/>
          </p:nvPicPr>
          <p:blipFill>
            <a:blip r:embed="rId3"/>
            <a:stretch>
              <a:fillRect/>
            </a:stretch>
          </p:blipFill>
          <p:spPr>
            <a:xfrm>
              <a:off x="3717472" y="862013"/>
              <a:ext cx="2204100" cy="3537792"/>
            </a:xfrm>
            <a:prstGeom prst="rect">
              <a:avLst/>
            </a:prstGeom>
          </p:spPr>
        </p:pic>
      </p:grpSp>
      <p:sp>
        <p:nvSpPr>
          <p:cNvPr id="2" name="Title 1"/>
          <p:cNvSpPr>
            <a:spLocks noGrp="1"/>
          </p:cNvSpPr>
          <p:nvPr>
            <p:ph type="ctrTitle"/>
          </p:nvPr>
        </p:nvSpPr>
        <p:spPr>
          <a:xfrm>
            <a:off x="4479925" y="3250657"/>
            <a:ext cx="4343400"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4253653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Image 5 One Line">
    <p:spTree>
      <p:nvGrpSpPr>
        <p:cNvPr id="1" name=""/>
        <p:cNvGrpSpPr/>
        <p:nvPr/>
      </p:nvGrpSpPr>
      <p:grpSpPr>
        <a:xfrm>
          <a:off x="0" y="0"/>
          <a:ext cx="0" cy="0"/>
          <a:chOff x="0" y="0"/>
          <a:chExt cx="0" cy="0"/>
        </a:xfrm>
      </p:grpSpPr>
      <p:grpSp>
        <p:nvGrpSpPr>
          <p:cNvPr id="6" name="Group 5"/>
          <p:cNvGrpSpPr/>
          <p:nvPr userDrawn="1"/>
        </p:nvGrpSpPr>
        <p:grpSpPr>
          <a:xfrm>
            <a:off x="1356" y="763"/>
            <a:ext cx="9141289" cy="5141975"/>
            <a:chOff x="1356" y="763"/>
            <a:chExt cx="9141289" cy="5141975"/>
          </a:xfrm>
        </p:grpSpPr>
        <p:pic>
          <p:nvPicPr>
            <p:cNvPr id="10" name="Picture 9"/>
            <p:cNvPicPr>
              <a:picLocks noChangeAspect="1"/>
            </p:cNvPicPr>
            <p:nvPr userDrawn="1"/>
          </p:nvPicPr>
          <p:blipFill>
            <a:blip r:embed="rId2"/>
            <a:stretch>
              <a:fillRect/>
            </a:stretch>
          </p:blipFill>
          <p:spPr>
            <a:xfrm>
              <a:off x="1356"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58691" y="862012"/>
              <a:ext cx="2666250" cy="3548448"/>
            </a:xfrm>
            <a:prstGeom prst="rect">
              <a:avLst/>
            </a:prstGeom>
          </p:spPr>
        </p:pic>
      </p:grpSp>
      <p:sp>
        <p:nvSpPr>
          <p:cNvPr id="2" name="Title 1"/>
          <p:cNvSpPr>
            <a:spLocks noGrp="1"/>
          </p:cNvSpPr>
          <p:nvPr>
            <p:ph type="ctrTitle"/>
          </p:nvPr>
        </p:nvSpPr>
        <p:spPr>
          <a:xfrm>
            <a:off x="4546600" y="3136357"/>
            <a:ext cx="4284074"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535025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Image 5 Two Line">
    <p:spTree>
      <p:nvGrpSpPr>
        <p:cNvPr id="1" name=""/>
        <p:cNvGrpSpPr/>
        <p:nvPr/>
      </p:nvGrpSpPr>
      <p:grpSpPr>
        <a:xfrm>
          <a:off x="0" y="0"/>
          <a:ext cx="0" cy="0"/>
          <a:chOff x="0" y="0"/>
          <a:chExt cx="0" cy="0"/>
        </a:xfrm>
      </p:grpSpPr>
      <p:grpSp>
        <p:nvGrpSpPr>
          <p:cNvPr id="6" name="Group 5"/>
          <p:cNvGrpSpPr/>
          <p:nvPr userDrawn="1"/>
        </p:nvGrpSpPr>
        <p:grpSpPr>
          <a:xfrm>
            <a:off x="678" y="762"/>
            <a:ext cx="9141289" cy="5141975"/>
            <a:chOff x="678" y="762"/>
            <a:chExt cx="9141289" cy="5141975"/>
          </a:xfrm>
        </p:grpSpPr>
        <p:pic>
          <p:nvPicPr>
            <p:cNvPr id="10" name="Picture 9"/>
            <p:cNvPicPr>
              <a:picLocks noChangeAspect="1"/>
            </p:cNvPicPr>
            <p:nvPr userDrawn="1"/>
          </p:nvPicPr>
          <p:blipFill>
            <a:blip r:embed="rId2"/>
            <a:stretch>
              <a:fillRect/>
            </a:stretch>
          </p:blipFill>
          <p:spPr>
            <a:xfrm>
              <a:off x="678" y="762"/>
              <a:ext cx="9141289" cy="5141975"/>
            </a:xfrm>
            <a:prstGeom prst="rect">
              <a:avLst/>
            </a:prstGeom>
          </p:spPr>
        </p:pic>
        <p:pic>
          <p:nvPicPr>
            <p:cNvPr id="5" name="Picture 4"/>
            <p:cNvPicPr>
              <a:picLocks noChangeAspect="1"/>
            </p:cNvPicPr>
            <p:nvPr userDrawn="1"/>
          </p:nvPicPr>
          <p:blipFill>
            <a:blip r:embed="rId3"/>
            <a:stretch>
              <a:fillRect/>
            </a:stretch>
          </p:blipFill>
          <p:spPr>
            <a:xfrm>
              <a:off x="3260480" y="866774"/>
              <a:ext cx="2659140" cy="3537792"/>
            </a:xfrm>
            <a:prstGeom prst="rect">
              <a:avLst/>
            </a:prstGeom>
          </p:spPr>
        </p:pic>
      </p:grpSp>
      <p:sp>
        <p:nvSpPr>
          <p:cNvPr id="2" name="Title 1"/>
          <p:cNvSpPr>
            <a:spLocks noGrp="1"/>
          </p:cNvSpPr>
          <p:nvPr>
            <p:ph type="ctrTitle"/>
          </p:nvPr>
        </p:nvSpPr>
        <p:spPr>
          <a:xfrm>
            <a:off x="4479925" y="3250657"/>
            <a:ext cx="4343400"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876931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Image 6 One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3"/>
            <a:ext cx="9141289" cy="5141975"/>
            <a:chOff x="1355" y="763"/>
            <a:chExt cx="9141289" cy="5141975"/>
          </a:xfrm>
        </p:grpSpPr>
        <p:pic>
          <p:nvPicPr>
            <p:cNvPr id="10" name="Picture 9"/>
            <p:cNvPicPr>
              <a:picLocks noChangeAspect="1"/>
            </p:cNvPicPr>
            <p:nvPr userDrawn="1"/>
          </p:nvPicPr>
          <p:blipFill>
            <a:blip r:embed="rId2"/>
            <a:stretch>
              <a:fillRect/>
            </a:stretch>
          </p:blipFill>
          <p:spPr>
            <a:xfrm>
              <a:off x="1355"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33575" y="871537"/>
              <a:ext cx="2691135" cy="3569760"/>
            </a:xfrm>
            <a:prstGeom prst="rect">
              <a:avLst/>
            </a:prstGeom>
          </p:spPr>
        </p:pic>
      </p:grpSp>
      <p:sp>
        <p:nvSpPr>
          <p:cNvPr id="2" name="Title 1"/>
          <p:cNvSpPr>
            <a:spLocks noGrp="1"/>
          </p:cNvSpPr>
          <p:nvPr>
            <p:ph type="ctrTitle"/>
          </p:nvPr>
        </p:nvSpPr>
        <p:spPr>
          <a:xfrm>
            <a:off x="4394551" y="2323430"/>
            <a:ext cx="4498623"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7" name="Picture 6" descr="New_VF_Icon_RGB_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97175" y="4547241"/>
            <a:ext cx="396000" cy="396000"/>
          </a:xfrm>
          <a:prstGeom prst="rect">
            <a:avLst/>
          </a:prstGeom>
        </p:spPr>
      </p:pic>
    </p:spTree>
    <p:extLst>
      <p:ext uri="{BB962C8B-B14F-4D97-AF65-F5344CB8AC3E}">
        <p14:creationId xmlns:p14="http://schemas.microsoft.com/office/powerpoint/2010/main" val="202719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Image 6 Two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6" y="763"/>
            <a:ext cx="9141287" cy="5141973"/>
            <a:chOff x="1356" y="763"/>
            <a:chExt cx="9141287" cy="5141973"/>
          </a:xfrm>
        </p:grpSpPr>
        <p:pic>
          <p:nvPicPr>
            <p:cNvPr id="10" name="Picture 9"/>
            <p:cNvPicPr>
              <a:picLocks noChangeAspect="1"/>
            </p:cNvPicPr>
            <p:nvPr userDrawn="1"/>
          </p:nvPicPr>
          <p:blipFill>
            <a:blip r:embed="rId2"/>
            <a:stretch>
              <a:fillRect/>
            </a:stretch>
          </p:blipFill>
          <p:spPr>
            <a:xfrm>
              <a:off x="1356" y="763"/>
              <a:ext cx="9141287" cy="5141973"/>
            </a:xfrm>
            <a:prstGeom prst="rect">
              <a:avLst/>
            </a:prstGeom>
          </p:spPr>
        </p:pic>
        <p:pic>
          <p:nvPicPr>
            <p:cNvPr id="5" name="Picture 4"/>
            <p:cNvPicPr>
              <a:picLocks noChangeAspect="1"/>
            </p:cNvPicPr>
            <p:nvPr userDrawn="1"/>
          </p:nvPicPr>
          <p:blipFill>
            <a:blip r:embed="rId3"/>
            <a:stretch>
              <a:fillRect/>
            </a:stretch>
          </p:blipFill>
          <p:spPr>
            <a:xfrm>
              <a:off x="3241289" y="871538"/>
              <a:ext cx="2680470" cy="3562656"/>
            </a:xfrm>
            <a:prstGeom prst="rect">
              <a:avLst/>
            </a:prstGeom>
          </p:spPr>
        </p:pic>
      </p:grpSp>
      <p:sp>
        <p:nvSpPr>
          <p:cNvPr id="2" name="Title 1"/>
          <p:cNvSpPr>
            <a:spLocks noGrp="1"/>
          </p:cNvSpPr>
          <p:nvPr>
            <p:ph type="ctrTitle"/>
          </p:nvPr>
        </p:nvSpPr>
        <p:spPr>
          <a:xfrm>
            <a:off x="4467667" y="2221659"/>
            <a:ext cx="4029508"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7" name="Picture 6" descr="New_VF_Icon_RGB_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97175" y="4547241"/>
            <a:ext cx="396000" cy="396000"/>
          </a:xfrm>
          <a:prstGeom prst="rect">
            <a:avLst/>
          </a:prstGeom>
        </p:spPr>
      </p:pic>
    </p:spTree>
    <p:extLst>
      <p:ext uri="{BB962C8B-B14F-4D97-AF65-F5344CB8AC3E}">
        <p14:creationId xmlns:p14="http://schemas.microsoft.com/office/powerpoint/2010/main" val="3037531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Image 7 One Line">
    <p:spTree>
      <p:nvGrpSpPr>
        <p:cNvPr id="1" name=""/>
        <p:cNvGrpSpPr/>
        <p:nvPr/>
      </p:nvGrpSpPr>
      <p:grpSpPr>
        <a:xfrm>
          <a:off x="0" y="0"/>
          <a:ext cx="0" cy="0"/>
          <a:chOff x="0" y="0"/>
          <a:chExt cx="0" cy="0"/>
        </a:xfrm>
      </p:grpSpPr>
      <p:grpSp>
        <p:nvGrpSpPr>
          <p:cNvPr id="7" name="Group 6"/>
          <p:cNvGrpSpPr/>
          <p:nvPr userDrawn="1"/>
        </p:nvGrpSpPr>
        <p:grpSpPr>
          <a:xfrm>
            <a:off x="1355" y="763"/>
            <a:ext cx="9141289" cy="5141975"/>
            <a:chOff x="1355" y="763"/>
            <a:chExt cx="9141289" cy="5141975"/>
          </a:xfrm>
        </p:grpSpPr>
        <p:pic>
          <p:nvPicPr>
            <p:cNvPr id="10" name="Picture 9"/>
            <p:cNvPicPr>
              <a:picLocks noChangeAspect="1"/>
            </p:cNvPicPr>
            <p:nvPr userDrawn="1"/>
          </p:nvPicPr>
          <p:blipFill>
            <a:blip r:embed="rId2"/>
            <a:stretch>
              <a:fillRect/>
            </a:stretch>
          </p:blipFill>
          <p:spPr>
            <a:xfrm>
              <a:off x="1355" y="763"/>
              <a:ext cx="9141289" cy="5141975"/>
            </a:xfrm>
            <a:prstGeom prst="rect">
              <a:avLst/>
            </a:prstGeom>
          </p:spPr>
        </p:pic>
        <p:pic>
          <p:nvPicPr>
            <p:cNvPr id="6" name="Picture 5"/>
            <p:cNvPicPr>
              <a:picLocks noChangeAspect="1"/>
            </p:cNvPicPr>
            <p:nvPr userDrawn="1"/>
          </p:nvPicPr>
          <p:blipFill>
            <a:blip r:embed="rId3"/>
            <a:stretch>
              <a:fillRect/>
            </a:stretch>
          </p:blipFill>
          <p:spPr>
            <a:xfrm>
              <a:off x="3250243" y="859632"/>
              <a:ext cx="2691135" cy="3569760"/>
            </a:xfrm>
            <a:prstGeom prst="rect">
              <a:avLst/>
            </a:prstGeom>
          </p:spPr>
        </p:pic>
      </p:grpSp>
      <p:sp>
        <p:nvSpPr>
          <p:cNvPr id="2" name="Title 1"/>
          <p:cNvSpPr>
            <a:spLocks noGrp="1"/>
          </p:cNvSpPr>
          <p:nvPr>
            <p:ph type="ctrTitle"/>
          </p:nvPr>
        </p:nvSpPr>
        <p:spPr>
          <a:xfrm>
            <a:off x="4396451" y="2326210"/>
            <a:ext cx="4284074"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179855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Image 7 Two Line">
    <p:spTree>
      <p:nvGrpSpPr>
        <p:cNvPr id="1" name=""/>
        <p:cNvGrpSpPr/>
        <p:nvPr/>
      </p:nvGrpSpPr>
      <p:grpSpPr>
        <a:xfrm>
          <a:off x="0" y="0"/>
          <a:ext cx="0" cy="0"/>
          <a:chOff x="0" y="0"/>
          <a:chExt cx="0" cy="0"/>
        </a:xfrm>
      </p:grpSpPr>
      <p:grpSp>
        <p:nvGrpSpPr>
          <p:cNvPr id="6" name="Group 5"/>
          <p:cNvGrpSpPr/>
          <p:nvPr userDrawn="1"/>
        </p:nvGrpSpPr>
        <p:grpSpPr>
          <a:xfrm>
            <a:off x="1694" y="762"/>
            <a:ext cx="9141289" cy="5141975"/>
            <a:chOff x="1694" y="762"/>
            <a:chExt cx="9141289" cy="5141975"/>
          </a:xfrm>
        </p:grpSpPr>
        <p:pic>
          <p:nvPicPr>
            <p:cNvPr id="10" name="Picture 9"/>
            <p:cNvPicPr>
              <a:picLocks noChangeAspect="1"/>
            </p:cNvPicPr>
            <p:nvPr userDrawn="1"/>
          </p:nvPicPr>
          <p:blipFill>
            <a:blip r:embed="rId2"/>
            <a:stretch>
              <a:fillRect/>
            </a:stretch>
          </p:blipFill>
          <p:spPr>
            <a:xfrm>
              <a:off x="1694" y="762"/>
              <a:ext cx="9141289" cy="5141975"/>
            </a:xfrm>
            <a:prstGeom prst="rect">
              <a:avLst/>
            </a:prstGeom>
          </p:spPr>
        </p:pic>
        <p:pic>
          <p:nvPicPr>
            <p:cNvPr id="5" name="Picture 4"/>
            <p:cNvPicPr>
              <a:picLocks noChangeAspect="1"/>
            </p:cNvPicPr>
            <p:nvPr userDrawn="1"/>
          </p:nvPicPr>
          <p:blipFill>
            <a:blip r:embed="rId3"/>
            <a:stretch>
              <a:fillRect/>
            </a:stretch>
          </p:blipFill>
          <p:spPr>
            <a:xfrm>
              <a:off x="3258899" y="869156"/>
              <a:ext cx="2684025" cy="3562656"/>
            </a:xfrm>
            <a:prstGeom prst="rect">
              <a:avLst/>
            </a:prstGeom>
          </p:spPr>
        </p:pic>
      </p:grpSp>
      <p:sp>
        <p:nvSpPr>
          <p:cNvPr id="2" name="Title 1"/>
          <p:cNvSpPr>
            <a:spLocks noGrp="1"/>
          </p:cNvSpPr>
          <p:nvPr>
            <p:ph type="ctrTitle"/>
          </p:nvPr>
        </p:nvSpPr>
        <p:spPr>
          <a:xfrm>
            <a:off x="4470400" y="2216255"/>
            <a:ext cx="4343400"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1096861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Image 8 One Line">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4" y="762"/>
            <a:ext cx="9141291" cy="5141976"/>
            <a:chOff x="1354" y="762"/>
            <a:chExt cx="9141291" cy="5141976"/>
          </a:xfrm>
        </p:grpSpPr>
        <p:pic>
          <p:nvPicPr>
            <p:cNvPr id="10" name="Picture 9"/>
            <p:cNvPicPr>
              <a:picLocks noChangeAspect="1"/>
            </p:cNvPicPr>
            <p:nvPr userDrawn="1"/>
          </p:nvPicPr>
          <p:blipFill>
            <a:blip r:embed="rId2"/>
            <a:stretch>
              <a:fillRect/>
            </a:stretch>
          </p:blipFill>
          <p:spPr>
            <a:xfrm>
              <a:off x="1354" y="762"/>
              <a:ext cx="9141291" cy="5141976"/>
            </a:xfrm>
            <a:prstGeom prst="rect">
              <a:avLst/>
            </a:prstGeom>
          </p:spPr>
        </p:pic>
        <p:pic>
          <p:nvPicPr>
            <p:cNvPr id="5" name="Picture 4"/>
            <p:cNvPicPr>
              <a:picLocks noChangeAspect="1"/>
            </p:cNvPicPr>
            <p:nvPr userDrawn="1"/>
          </p:nvPicPr>
          <p:blipFill>
            <a:blip r:embed="rId3"/>
            <a:stretch>
              <a:fillRect/>
            </a:stretch>
          </p:blipFill>
          <p:spPr>
            <a:xfrm>
              <a:off x="3296526" y="854676"/>
              <a:ext cx="2627145" cy="3548448"/>
            </a:xfrm>
            <a:prstGeom prst="rect">
              <a:avLst/>
            </a:prstGeom>
          </p:spPr>
        </p:pic>
      </p:grpSp>
      <p:sp>
        <p:nvSpPr>
          <p:cNvPr id="2" name="Title 1"/>
          <p:cNvSpPr>
            <a:spLocks noGrp="1"/>
          </p:cNvSpPr>
          <p:nvPr>
            <p:ph type="ctrTitle"/>
          </p:nvPr>
        </p:nvSpPr>
        <p:spPr>
          <a:xfrm>
            <a:off x="4546599" y="3136357"/>
            <a:ext cx="4346575" cy="461912"/>
          </a:xfrm>
        </p:spPr>
        <p:txBody>
          <a:bodyPr anchor="t" anchorCtr="0">
            <a:noAutofit/>
          </a:bodyPr>
          <a:lstStyle>
            <a:lvl1pPr algn="l">
              <a:lnSpc>
                <a:spcPct val="90000"/>
              </a:lnSpc>
              <a:defRPr sz="30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2916284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Image 8 Two Line">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3"/>
            <a:ext cx="9141289" cy="5141975"/>
            <a:chOff x="1355" y="763"/>
            <a:chExt cx="9141289" cy="5141975"/>
          </a:xfrm>
        </p:grpSpPr>
        <p:pic>
          <p:nvPicPr>
            <p:cNvPr id="10" name="Picture 9"/>
            <p:cNvPicPr>
              <a:picLocks noChangeAspect="1"/>
            </p:cNvPicPr>
            <p:nvPr userDrawn="1"/>
          </p:nvPicPr>
          <p:blipFill>
            <a:blip r:embed="rId2"/>
            <a:stretch>
              <a:fillRect/>
            </a:stretch>
          </p:blipFill>
          <p:spPr>
            <a:xfrm>
              <a:off x="1355"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98433" y="864394"/>
              <a:ext cx="2620035" cy="3537792"/>
            </a:xfrm>
            <a:prstGeom prst="rect">
              <a:avLst/>
            </a:prstGeom>
          </p:spPr>
        </p:pic>
      </p:grpSp>
      <p:sp>
        <p:nvSpPr>
          <p:cNvPr id="2" name="Title 1"/>
          <p:cNvSpPr>
            <a:spLocks noGrp="1"/>
          </p:cNvSpPr>
          <p:nvPr>
            <p:ph type="ctrTitle"/>
          </p:nvPr>
        </p:nvSpPr>
        <p:spPr>
          <a:xfrm>
            <a:off x="4514850" y="3241132"/>
            <a:ext cx="4413250" cy="641893"/>
          </a:xfrm>
        </p:spPr>
        <p:txBody>
          <a:bodyPr anchor="t" anchorCtr="0">
            <a:noAutofit/>
          </a:bodyPr>
          <a:lstStyle>
            <a:lvl1pPr algn="l">
              <a:lnSpc>
                <a:spcPct val="90000"/>
              </a:lnSpc>
              <a:defRPr sz="22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8255332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Image 9 One Line">
    <p:spTree>
      <p:nvGrpSpPr>
        <p:cNvPr id="1" name=""/>
        <p:cNvGrpSpPr/>
        <p:nvPr/>
      </p:nvGrpSpPr>
      <p:grpSpPr>
        <a:xfrm>
          <a:off x="0" y="0"/>
          <a:ext cx="0" cy="0"/>
          <a:chOff x="0" y="0"/>
          <a:chExt cx="0" cy="0"/>
        </a:xfrm>
      </p:grpSpPr>
      <p:grpSp>
        <p:nvGrpSpPr>
          <p:cNvPr id="6" name="Group 5"/>
          <p:cNvGrpSpPr/>
          <p:nvPr userDrawn="1"/>
        </p:nvGrpSpPr>
        <p:grpSpPr>
          <a:xfrm>
            <a:off x="1355" y="762"/>
            <a:ext cx="9141291" cy="5141976"/>
            <a:chOff x="1355" y="762"/>
            <a:chExt cx="9141291" cy="5141976"/>
          </a:xfrm>
        </p:grpSpPr>
        <p:pic>
          <p:nvPicPr>
            <p:cNvPr id="10" name="Picture 9"/>
            <p:cNvPicPr>
              <a:picLocks noChangeAspect="1"/>
            </p:cNvPicPr>
            <p:nvPr userDrawn="1"/>
          </p:nvPicPr>
          <p:blipFill>
            <a:blip r:embed="rId2"/>
            <a:stretch>
              <a:fillRect/>
            </a:stretch>
          </p:blipFill>
          <p:spPr>
            <a:xfrm>
              <a:off x="1355" y="762"/>
              <a:ext cx="9141291" cy="5141976"/>
            </a:xfrm>
            <a:prstGeom prst="rect">
              <a:avLst/>
            </a:prstGeom>
          </p:spPr>
        </p:pic>
        <p:pic>
          <p:nvPicPr>
            <p:cNvPr id="5" name="Picture 4"/>
            <p:cNvPicPr>
              <a:picLocks noChangeAspect="1"/>
            </p:cNvPicPr>
            <p:nvPr userDrawn="1"/>
          </p:nvPicPr>
          <p:blipFill>
            <a:blip r:embed="rId3"/>
            <a:stretch>
              <a:fillRect/>
            </a:stretch>
          </p:blipFill>
          <p:spPr>
            <a:xfrm>
              <a:off x="3249227" y="862012"/>
              <a:ext cx="2666250" cy="3548448"/>
            </a:xfrm>
            <a:prstGeom prst="rect">
              <a:avLst/>
            </a:prstGeom>
          </p:spPr>
        </p:pic>
      </p:grpSp>
      <p:sp>
        <p:nvSpPr>
          <p:cNvPr id="2" name="Title 1"/>
          <p:cNvSpPr>
            <a:spLocks noGrp="1"/>
          </p:cNvSpPr>
          <p:nvPr>
            <p:ph type="ctrTitle"/>
          </p:nvPr>
        </p:nvSpPr>
        <p:spPr>
          <a:xfrm>
            <a:off x="4546599" y="3136357"/>
            <a:ext cx="4346575" cy="461912"/>
          </a:xfrm>
        </p:spPr>
        <p:txBody>
          <a:bodyPr anchor="t" anchorCtr="0">
            <a:noAutofit/>
          </a:bodyPr>
          <a:lstStyle>
            <a:lvl1pPr algn="l">
              <a:lnSpc>
                <a:spcPct val="90000"/>
              </a:lnSpc>
              <a:defRPr sz="30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780221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Red Icon">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910178" y="1904688"/>
            <a:ext cx="1315110" cy="1314000"/>
          </a:xfrm>
          <a:prstGeom prst="rect">
            <a:avLst/>
          </a:prstGeom>
        </p:spPr>
      </p:pic>
    </p:spTree>
    <p:extLst>
      <p:ext uri="{BB962C8B-B14F-4D97-AF65-F5344CB8AC3E}">
        <p14:creationId xmlns:p14="http://schemas.microsoft.com/office/powerpoint/2010/main" val="25851822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Image 9 Two Line">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033" y="763"/>
            <a:ext cx="9141289" cy="5141975"/>
            <a:chOff x="2033" y="763"/>
            <a:chExt cx="9141289" cy="5141975"/>
          </a:xfrm>
        </p:grpSpPr>
        <p:pic>
          <p:nvPicPr>
            <p:cNvPr id="10" name="Picture 9"/>
            <p:cNvPicPr>
              <a:picLocks noChangeAspect="1"/>
            </p:cNvPicPr>
            <p:nvPr userDrawn="1"/>
          </p:nvPicPr>
          <p:blipFill>
            <a:blip r:embed="rId2"/>
            <a:stretch>
              <a:fillRect/>
            </a:stretch>
          </p:blipFill>
          <p:spPr>
            <a:xfrm>
              <a:off x="2033"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56789" y="866775"/>
              <a:ext cx="2655585" cy="3537792"/>
            </a:xfrm>
            <a:prstGeom prst="rect">
              <a:avLst/>
            </a:prstGeom>
          </p:spPr>
        </p:pic>
      </p:grpSp>
      <p:sp>
        <p:nvSpPr>
          <p:cNvPr id="2" name="Title 1"/>
          <p:cNvSpPr>
            <a:spLocks noGrp="1"/>
          </p:cNvSpPr>
          <p:nvPr>
            <p:ph type="ctrTitle"/>
          </p:nvPr>
        </p:nvSpPr>
        <p:spPr>
          <a:xfrm>
            <a:off x="4479925" y="3250657"/>
            <a:ext cx="4413250" cy="641893"/>
          </a:xfrm>
        </p:spPr>
        <p:txBody>
          <a:bodyPr anchor="t" anchorCtr="0">
            <a:noAutofit/>
          </a:bodyPr>
          <a:lstStyle>
            <a:lvl1pPr algn="l">
              <a:lnSpc>
                <a:spcPct val="90000"/>
              </a:lnSpc>
              <a:defRPr sz="22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843658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Image 10 One Line">
    <p:spTree>
      <p:nvGrpSpPr>
        <p:cNvPr id="1" name=""/>
        <p:cNvGrpSpPr/>
        <p:nvPr/>
      </p:nvGrpSpPr>
      <p:grpSpPr>
        <a:xfrm>
          <a:off x="0" y="0"/>
          <a:ext cx="0" cy="0"/>
          <a:chOff x="0" y="0"/>
          <a:chExt cx="0" cy="0"/>
        </a:xfrm>
      </p:grpSpPr>
      <p:grpSp>
        <p:nvGrpSpPr>
          <p:cNvPr id="6" name="Group 5"/>
          <p:cNvGrpSpPr/>
          <p:nvPr userDrawn="1"/>
        </p:nvGrpSpPr>
        <p:grpSpPr>
          <a:xfrm>
            <a:off x="1355" y="763"/>
            <a:ext cx="9141289" cy="5141975"/>
            <a:chOff x="1355" y="763"/>
            <a:chExt cx="9141289" cy="5141975"/>
          </a:xfrm>
        </p:grpSpPr>
        <p:pic>
          <p:nvPicPr>
            <p:cNvPr id="10" name="Picture 9"/>
            <p:cNvPicPr>
              <a:picLocks noChangeAspect="1"/>
            </p:cNvPicPr>
            <p:nvPr userDrawn="1"/>
          </p:nvPicPr>
          <p:blipFill>
            <a:blip r:embed="rId2"/>
            <a:stretch>
              <a:fillRect/>
            </a:stretch>
          </p:blipFill>
          <p:spPr>
            <a:xfrm>
              <a:off x="1355"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56565" y="864395"/>
              <a:ext cx="2662695" cy="3548448"/>
            </a:xfrm>
            <a:prstGeom prst="rect">
              <a:avLst/>
            </a:prstGeom>
          </p:spPr>
        </p:pic>
      </p:grpSp>
      <p:sp>
        <p:nvSpPr>
          <p:cNvPr id="2" name="Title 1"/>
          <p:cNvSpPr>
            <a:spLocks noGrp="1"/>
          </p:cNvSpPr>
          <p:nvPr>
            <p:ph type="ctrTitle"/>
          </p:nvPr>
        </p:nvSpPr>
        <p:spPr>
          <a:xfrm>
            <a:off x="4654220" y="3136357"/>
            <a:ext cx="4238955"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accent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accent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8901638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Image 10 Two Line">
    <p:spTree>
      <p:nvGrpSpPr>
        <p:cNvPr id="1" name=""/>
        <p:cNvGrpSpPr/>
        <p:nvPr/>
      </p:nvGrpSpPr>
      <p:grpSpPr>
        <a:xfrm>
          <a:off x="0" y="0"/>
          <a:ext cx="0" cy="0"/>
          <a:chOff x="0" y="0"/>
          <a:chExt cx="0" cy="0"/>
        </a:xfrm>
      </p:grpSpPr>
      <p:grpSp>
        <p:nvGrpSpPr>
          <p:cNvPr id="6" name="Group 5"/>
          <p:cNvGrpSpPr/>
          <p:nvPr userDrawn="1"/>
        </p:nvGrpSpPr>
        <p:grpSpPr>
          <a:xfrm>
            <a:off x="1355" y="762"/>
            <a:ext cx="9141289" cy="5141975"/>
            <a:chOff x="1355" y="762"/>
            <a:chExt cx="9141289" cy="5141975"/>
          </a:xfrm>
        </p:grpSpPr>
        <p:pic>
          <p:nvPicPr>
            <p:cNvPr id="10" name="Picture 9"/>
            <p:cNvPicPr>
              <a:picLocks noChangeAspect="1"/>
            </p:cNvPicPr>
            <p:nvPr userDrawn="1"/>
          </p:nvPicPr>
          <p:blipFill>
            <a:blip r:embed="rId2"/>
            <a:stretch>
              <a:fillRect/>
            </a:stretch>
          </p:blipFill>
          <p:spPr>
            <a:xfrm>
              <a:off x="1355" y="762"/>
              <a:ext cx="9141289" cy="5141975"/>
            </a:xfrm>
            <a:prstGeom prst="rect">
              <a:avLst/>
            </a:prstGeom>
          </p:spPr>
        </p:pic>
        <p:pic>
          <p:nvPicPr>
            <p:cNvPr id="5" name="Picture 4"/>
            <p:cNvPicPr>
              <a:picLocks noChangeAspect="1"/>
            </p:cNvPicPr>
            <p:nvPr userDrawn="1"/>
          </p:nvPicPr>
          <p:blipFill>
            <a:blip r:embed="rId3"/>
            <a:stretch>
              <a:fillRect/>
            </a:stretch>
          </p:blipFill>
          <p:spPr>
            <a:xfrm>
              <a:off x="3263269" y="869156"/>
              <a:ext cx="2652030" cy="3537792"/>
            </a:xfrm>
            <a:prstGeom prst="rect">
              <a:avLst/>
            </a:prstGeom>
          </p:spPr>
        </p:pic>
      </p:grpSp>
      <p:sp>
        <p:nvSpPr>
          <p:cNvPr id="2" name="Title 1"/>
          <p:cNvSpPr>
            <a:spLocks noGrp="1"/>
          </p:cNvSpPr>
          <p:nvPr>
            <p:ph type="ctrTitle"/>
          </p:nvPr>
        </p:nvSpPr>
        <p:spPr>
          <a:xfrm>
            <a:off x="4587545" y="3250657"/>
            <a:ext cx="4305630"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accent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accent1"/>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7002295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Image 11 One Line">
    <p:spTree>
      <p:nvGrpSpPr>
        <p:cNvPr id="1" name=""/>
        <p:cNvGrpSpPr/>
        <p:nvPr/>
      </p:nvGrpSpPr>
      <p:grpSpPr>
        <a:xfrm>
          <a:off x="0" y="0"/>
          <a:ext cx="0" cy="0"/>
          <a:chOff x="0" y="0"/>
          <a:chExt cx="0" cy="0"/>
        </a:xfrm>
      </p:grpSpPr>
      <p:grpSp>
        <p:nvGrpSpPr>
          <p:cNvPr id="6" name="Group 5"/>
          <p:cNvGrpSpPr/>
          <p:nvPr userDrawn="1"/>
        </p:nvGrpSpPr>
        <p:grpSpPr>
          <a:xfrm>
            <a:off x="2033" y="763"/>
            <a:ext cx="9141289" cy="5141975"/>
            <a:chOff x="2033" y="763"/>
            <a:chExt cx="9141289" cy="5141975"/>
          </a:xfrm>
        </p:grpSpPr>
        <p:pic>
          <p:nvPicPr>
            <p:cNvPr id="10" name="Picture 9"/>
            <p:cNvPicPr>
              <a:picLocks noChangeAspect="1"/>
            </p:cNvPicPr>
            <p:nvPr userDrawn="1"/>
          </p:nvPicPr>
          <p:blipFill>
            <a:blip r:embed="rId2"/>
            <a:stretch>
              <a:fillRect/>
            </a:stretch>
          </p:blipFill>
          <p:spPr>
            <a:xfrm>
              <a:off x="2033" y="763"/>
              <a:ext cx="9141289" cy="5141975"/>
            </a:xfrm>
            <a:prstGeom prst="rect">
              <a:avLst/>
            </a:prstGeom>
          </p:spPr>
        </p:pic>
        <p:pic>
          <p:nvPicPr>
            <p:cNvPr id="5" name="Picture 4"/>
            <p:cNvPicPr>
              <a:picLocks noChangeAspect="1"/>
            </p:cNvPicPr>
            <p:nvPr userDrawn="1"/>
          </p:nvPicPr>
          <p:blipFill>
            <a:blip r:embed="rId3"/>
            <a:stretch>
              <a:fillRect/>
            </a:stretch>
          </p:blipFill>
          <p:spPr>
            <a:xfrm>
              <a:off x="3455227" y="864394"/>
              <a:ext cx="2470725" cy="3548448"/>
            </a:xfrm>
            <a:prstGeom prst="rect">
              <a:avLst/>
            </a:prstGeom>
          </p:spPr>
        </p:pic>
      </p:grpSp>
      <p:sp>
        <p:nvSpPr>
          <p:cNvPr id="2" name="Title 1"/>
          <p:cNvSpPr>
            <a:spLocks noGrp="1"/>
          </p:cNvSpPr>
          <p:nvPr>
            <p:ph type="ctrTitle"/>
          </p:nvPr>
        </p:nvSpPr>
        <p:spPr>
          <a:xfrm>
            <a:off x="4546600" y="3136357"/>
            <a:ext cx="4284074"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3509552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Image 11 Two Line">
    <p:spTree>
      <p:nvGrpSpPr>
        <p:cNvPr id="1" name=""/>
        <p:cNvGrpSpPr/>
        <p:nvPr/>
      </p:nvGrpSpPr>
      <p:grpSpPr>
        <a:xfrm>
          <a:off x="0" y="0"/>
          <a:ext cx="0" cy="0"/>
          <a:chOff x="0" y="0"/>
          <a:chExt cx="0" cy="0"/>
        </a:xfrm>
      </p:grpSpPr>
      <p:grpSp>
        <p:nvGrpSpPr>
          <p:cNvPr id="6" name="Group 5"/>
          <p:cNvGrpSpPr/>
          <p:nvPr userDrawn="1"/>
        </p:nvGrpSpPr>
        <p:grpSpPr>
          <a:xfrm>
            <a:off x="1355" y="762"/>
            <a:ext cx="9141289" cy="5141975"/>
            <a:chOff x="1355" y="762"/>
            <a:chExt cx="9141289" cy="5141975"/>
          </a:xfrm>
        </p:grpSpPr>
        <p:pic>
          <p:nvPicPr>
            <p:cNvPr id="10" name="Picture 9"/>
            <p:cNvPicPr>
              <a:picLocks noChangeAspect="1"/>
            </p:cNvPicPr>
            <p:nvPr userDrawn="1"/>
          </p:nvPicPr>
          <p:blipFill>
            <a:blip r:embed="rId2"/>
            <a:stretch>
              <a:fillRect/>
            </a:stretch>
          </p:blipFill>
          <p:spPr>
            <a:xfrm>
              <a:off x="1355" y="762"/>
              <a:ext cx="9141289" cy="5141975"/>
            </a:xfrm>
            <a:prstGeom prst="rect">
              <a:avLst/>
            </a:prstGeom>
          </p:spPr>
        </p:pic>
        <p:pic>
          <p:nvPicPr>
            <p:cNvPr id="5" name="Picture 4"/>
            <p:cNvPicPr>
              <a:picLocks noChangeAspect="1"/>
            </p:cNvPicPr>
            <p:nvPr userDrawn="1"/>
          </p:nvPicPr>
          <p:blipFill>
            <a:blip r:embed="rId3"/>
            <a:stretch>
              <a:fillRect/>
            </a:stretch>
          </p:blipFill>
          <p:spPr>
            <a:xfrm>
              <a:off x="3459967" y="869156"/>
              <a:ext cx="2460060" cy="3537792"/>
            </a:xfrm>
            <a:prstGeom prst="rect">
              <a:avLst/>
            </a:prstGeom>
          </p:spPr>
        </p:pic>
      </p:grpSp>
      <p:sp>
        <p:nvSpPr>
          <p:cNvPr id="2" name="Title 1"/>
          <p:cNvSpPr>
            <a:spLocks noGrp="1"/>
          </p:cNvSpPr>
          <p:nvPr>
            <p:ph type="ctrTitle"/>
          </p:nvPr>
        </p:nvSpPr>
        <p:spPr>
          <a:xfrm>
            <a:off x="4479925" y="3250657"/>
            <a:ext cx="4343400"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FFFFFF"/>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FFFFFF"/>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23655723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Image 12 One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2"/>
            <a:ext cx="9141289" cy="5141975"/>
            <a:chOff x="1355" y="762"/>
            <a:chExt cx="9141289" cy="5141975"/>
          </a:xfrm>
        </p:grpSpPr>
        <p:pic>
          <p:nvPicPr>
            <p:cNvPr id="10" name="Picture 9"/>
            <p:cNvPicPr>
              <a:picLocks noChangeAspect="1"/>
            </p:cNvPicPr>
            <p:nvPr userDrawn="1"/>
          </p:nvPicPr>
          <p:blipFill>
            <a:blip r:embed="rId2"/>
            <a:stretch>
              <a:fillRect/>
            </a:stretch>
          </p:blipFill>
          <p:spPr>
            <a:xfrm>
              <a:off x="1355" y="762"/>
              <a:ext cx="9141289" cy="5141975"/>
            </a:xfrm>
            <a:prstGeom prst="rect">
              <a:avLst/>
            </a:prstGeom>
          </p:spPr>
        </p:pic>
        <p:pic>
          <p:nvPicPr>
            <p:cNvPr id="5" name="Picture 4"/>
            <p:cNvPicPr>
              <a:picLocks noChangeAspect="1"/>
            </p:cNvPicPr>
            <p:nvPr userDrawn="1"/>
          </p:nvPicPr>
          <p:blipFill>
            <a:blip r:embed="rId3"/>
            <a:stretch>
              <a:fillRect/>
            </a:stretch>
          </p:blipFill>
          <p:spPr>
            <a:xfrm>
              <a:off x="3627850" y="857250"/>
              <a:ext cx="2282310" cy="3569760"/>
            </a:xfrm>
            <a:prstGeom prst="rect">
              <a:avLst/>
            </a:prstGeom>
          </p:spPr>
        </p:pic>
      </p:grpSp>
      <p:sp>
        <p:nvSpPr>
          <p:cNvPr id="2" name="Title 1"/>
          <p:cNvSpPr>
            <a:spLocks noGrp="1"/>
          </p:cNvSpPr>
          <p:nvPr>
            <p:ph type="ctrTitle"/>
          </p:nvPr>
        </p:nvSpPr>
        <p:spPr>
          <a:xfrm>
            <a:off x="4573588" y="2323430"/>
            <a:ext cx="4200770"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8799719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Image 12 Two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6" y="763"/>
            <a:ext cx="9141287" cy="5141973"/>
            <a:chOff x="1356" y="763"/>
            <a:chExt cx="9141287" cy="5141973"/>
          </a:xfrm>
        </p:grpSpPr>
        <p:pic>
          <p:nvPicPr>
            <p:cNvPr id="10" name="Picture 9"/>
            <p:cNvPicPr>
              <a:picLocks noChangeAspect="1"/>
            </p:cNvPicPr>
            <p:nvPr userDrawn="1"/>
          </p:nvPicPr>
          <p:blipFill>
            <a:blip r:embed="rId2"/>
            <a:stretch>
              <a:fillRect/>
            </a:stretch>
          </p:blipFill>
          <p:spPr>
            <a:xfrm>
              <a:off x="1356" y="763"/>
              <a:ext cx="9141287" cy="5141973"/>
            </a:xfrm>
            <a:prstGeom prst="rect">
              <a:avLst/>
            </a:prstGeom>
          </p:spPr>
        </p:pic>
        <p:pic>
          <p:nvPicPr>
            <p:cNvPr id="5" name="Picture 4"/>
            <p:cNvPicPr>
              <a:picLocks noChangeAspect="1"/>
            </p:cNvPicPr>
            <p:nvPr userDrawn="1"/>
          </p:nvPicPr>
          <p:blipFill>
            <a:blip r:embed="rId3"/>
            <a:stretch>
              <a:fillRect/>
            </a:stretch>
          </p:blipFill>
          <p:spPr>
            <a:xfrm>
              <a:off x="3637034" y="864394"/>
              <a:ext cx="2271645" cy="3562656"/>
            </a:xfrm>
            <a:prstGeom prst="rect">
              <a:avLst/>
            </a:prstGeom>
          </p:spPr>
        </p:pic>
      </p:grpSp>
      <p:sp>
        <p:nvSpPr>
          <p:cNvPr id="2" name="Title 1"/>
          <p:cNvSpPr>
            <a:spLocks noGrp="1"/>
          </p:cNvSpPr>
          <p:nvPr>
            <p:ph type="ctrTitle"/>
          </p:nvPr>
        </p:nvSpPr>
        <p:spPr>
          <a:xfrm>
            <a:off x="4467667" y="2221659"/>
            <a:ext cx="4029508"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4071878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Image 13 One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678" y="763"/>
            <a:ext cx="9141289" cy="5141975"/>
            <a:chOff x="678" y="763"/>
            <a:chExt cx="9141289" cy="5141975"/>
          </a:xfrm>
        </p:grpSpPr>
        <p:pic>
          <p:nvPicPr>
            <p:cNvPr id="10" name="Picture 9"/>
            <p:cNvPicPr>
              <a:picLocks noChangeAspect="1"/>
            </p:cNvPicPr>
            <p:nvPr userDrawn="1"/>
          </p:nvPicPr>
          <p:blipFill>
            <a:blip r:embed="rId2"/>
            <a:stretch>
              <a:fillRect/>
            </a:stretch>
          </p:blipFill>
          <p:spPr>
            <a:xfrm>
              <a:off x="678"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45216" y="847724"/>
              <a:ext cx="2691135" cy="3569760"/>
            </a:xfrm>
            <a:prstGeom prst="rect">
              <a:avLst/>
            </a:prstGeom>
          </p:spPr>
        </p:pic>
      </p:grpSp>
      <p:sp>
        <p:nvSpPr>
          <p:cNvPr id="2" name="Title 1"/>
          <p:cNvSpPr>
            <a:spLocks noGrp="1"/>
          </p:cNvSpPr>
          <p:nvPr>
            <p:ph type="ctrTitle"/>
          </p:nvPr>
        </p:nvSpPr>
        <p:spPr>
          <a:xfrm>
            <a:off x="1898650" y="2286584"/>
            <a:ext cx="3735464" cy="461912"/>
          </a:xfrm>
        </p:spPr>
        <p:txBody>
          <a:bodyPr anchor="t" anchorCtr="0">
            <a:noAutofit/>
          </a:bodyPr>
          <a:lstStyle>
            <a:lvl1pPr algn="l">
              <a:lnSpc>
                <a:spcPct val="90000"/>
              </a:lnSpc>
              <a:defRPr sz="3000" b="1" i="0">
                <a:solidFill>
                  <a:srgbClr val="FFFFFF"/>
                </a:solidFill>
                <a:latin typeface="Vodafone Rg"/>
                <a:cs typeface="Vodafone Rg"/>
              </a:defRPr>
            </a:lvl1pPr>
          </a:lstStyle>
          <a:p>
            <a:r>
              <a:rPr lang="en-US" dirty="0"/>
              <a:t>Click to edit Master</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FFFFFF"/>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FFFFFF"/>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2136402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Image 13 Two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677" y="763"/>
            <a:ext cx="9141289" cy="5141975"/>
            <a:chOff x="677" y="763"/>
            <a:chExt cx="9141289" cy="5141975"/>
          </a:xfrm>
        </p:grpSpPr>
        <p:pic>
          <p:nvPicPr>
            <p:cNvPr id="10" name="Picture 9"/>
            <p:cNvPicPr>
              <a:picLocks noChangeAspect="1"/>
            </p:cNvPicPr>
            <p:nvPr userDrawn="1"/>
          </p:nvPicPr>
          <p:blipFill>
            <a:blip r:embed="rId2"/>
            <a:stretch>
              <a:fillRect/>
            </a:stretch>
          </p:blipFill>
          <p:spPr>
            <a:xfrm>
              <a:off x="677"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31689" y="850107"/>
              <a:ext cx="2684025" cy="3559105"/>
            </a:xfrm>
            <a:prstGeom prst="rect">
              <a:avLst/>
            </a:prstGeom>
          </p:spPr>
        </p:pic>
      </p:grpSp>
      <p:sp>
        <p:nvSpPr>
          <p:cNvPr id="2" name="Title 1"/>
          <p:cNvSpPr>
            <a:spLocks noGrp="1"/>
          </p:cNvSpPr>
          <p:nvPr>
            <p:ph type="ctrTitle"/>
          </p:nvPr>
        </p:nvSpPr>
        <p:spPr>
          <a:xfrm>
            <a:off x="1980948" y="2215309"/>
            <a:ext cx="2932085" cy="641893"/>
          </a:xfrm>
        </p:spPr>
        <p:txBody>
          <a:bodyPr anchor="t" anchorCtr="0">
            <a:noAutofit/>
          </a:bodyPr>
          <a:lstStyle>
            <a:lvl1pPr algn="l">
              <a:lnSpc>
                <a:spcPct val="90000"/>
              </a:lnSpc>
              <a:defRPr sz="2200" b="1" i="0">
                <a:solidFill>
                  <a:srgbClr val="FFFFFF"/>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FFFFFF"/>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FFFFFF"/>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3559916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Image 14 One Line">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4" y="762"/>
            <a:ext cx="9141291" cy="5141976"/>
            <a:chOff x="1354" y="762"/>
            <a:chExt cx="9141291" cy="5141976"/>
          </a:xfrm>
        </p:grpSpPr>
        <p:pic>
          <p:nvPicPr>
            <p:cNvPr id="10" name="Picture 9"/>
            <p:cNvPicPr>
              <a:picLocks noChangeAspect="1"/>
            </p:cNvPicPr>
            <p:nvPr userDrawn="1"/>
          </p:nvPicPr>
          <p:blipFill>
            <a:blip r:embed="rId2"/>
            <a:stretch>
              <a:fillRect/>
            </a:stretch>
          </p:blipFill>
          <p:spPr>
            <a:xfrm>
              <a:off x="1354" y="762"/>
              <a:ext cx="9141291" cy="5141976"/>
            </a:xfrm>
            <a:prstGeom prst="rect">
              <a:avLst/>
            </a:prstGeom>
          </p:spPr>
        </p:pic>
        <p:pic>
          <p:nvPicPr>
            <p:cNvPr id="5" name="Picture 4"/>
            <p:cNvPicPr>
              <a:picLocks noChangeAspect="1"/>
            </p:cNvPicPr>
            <p:nvPr userDrawn="1"/>
          </p:nvPicPr>
          <p:blipFill>
            <a:blip r:embed="rId3"/>
            <a:stretch>
              <a:fillRect/>
            </a:stretch>
          </p:blipFill>
          <p:spPr>
            <a:xfrm>
              <a:off x="3241858" y="869156"/>
              <a:ext cx="2669805" cy="3548448"/>
            </a:xfrm>
            <a:prstGeom prst="rect">
              <a:avLst/>
            </a:prstGeom>
          </p:spPr>
        </p:pic>
      </p:grpSp>
      <p:sp>
        <p:nvSpPr>
          <p:cNvPr id="2" name="Title 1"/>
          <p:cNvSpPr>
            <a:spLocks noGrp="1"/>
          </p:cNvSpPr>
          <p:nvPr>
            <p:ph type="ctrTitle"/>
          </p:nvPr>
        </p:nvSpPr>
        <p:spPr>
          <a:xfrm>
            <a:off x="4546600" y="3136357"/>
            <a:ext cx="4346575" cy="461912"/>
          </a:xfrm>
        </p:spPr>
        <p:txBody>
          <a:bodyPr anchor="t" anchorCtr="0">
            <a:noAutofit/>
          </a:bodyPr>
          <a:lstStyle>
            <a:lvl1pPr algn="l">
              <a:lnSpc>
                <a:spcPct val="90000"/>
              </a:lnSpc>
              <a:defRPr sz="30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951424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Image 1 One Line">
    <p:spTree>
      <p:nvGrpSpPr>
        <p:cNvPr id="1" name=""/>
        <p:cNvGrpSpPr/>
        <p:nvPr/>
      </p:nvGrpSpPr>
      <p:grpSpPr>
        <a:xfrm>
          <a:off x="0" y="0"/>
          <a:ext cx="0" cy="0"/>
          <a:chOff x="0" y="0"/>
          <a:chExt cx="0" cy="0"/>
        </a:xfrm>
      </p:grpSpPr>
      <p:grpSp>
        <p:nvGrpSpPr>
          <p:cNvPr id="6" name="Group 5"/>
          <p:cNvGrpSpPr/>
          <p:nvPr userDrawn="1"/>
        </p:nvGrpSpPr>
        <p:grpSpPr>
          <a:xfrm>
            <a:off x="1354" y="762"/>
            <a:ext cx="9141290" cy="5141976"/>
            <a:chOff x="1354" y="762"/>
            <a:chExt cx="9141290" cy="5141976"/>
          </a:xfrm>
        </p:grpSpPr>
        <p:pic>
          <p:nvPicPr>
            <p:cNvPr id="7" name="Picture 6"/>
            <p:cNvPicPr>
              <a:picLocks noChangeAspect="1"/>
            </p:cNvPicPr>
            <p:nvPr userDrawn="1"/>
          </p:nvPicPr>
          <p:blipFill>
            <a:blip r:embed="rId2"/>
            <a:stretch>
              <a:fillRect/>
            </a:stretch>
          </p:blipFill>
          <p:spPr>
            <a:xfrm>
              <a:off x="1354" y="762"/>
              <a:ext cx="9141290" cy="5141976"/>
            </a:xfrm>
            <a:prstGeom prst="rect">
              <a:avLst/>
            </a:prstGeom>
          </p:spPr>
        </p:pic>
        <p:pic>
          <p:nvPicPr>
            <p:cNvPr id="8" name="Picture 7"/>
            <p:cNvPicPr>
              <a:picLocks noChangeAspect="1"/>
            </p:cNvPicPr>
            <p:nvPr userDrawn="1"/>
          </p:nvPicPr>
          <p:blipFill>
            <a:blip r:embed="rId3"/>
            <a:stretch>
              <a:fillRect/>
            </a:stretch>
          </p:blipFill>
          <p:spPr>
            <a:xfrm>
              <a:off x="3254007" y="851877"/>
              <a:ext cx="2684831" cy="3573176"/>
            </a:xfrm>
            <a:prstGeom prst="rect">
              <a:avLst/>
            </a:prstGeom>
          </p:spPr>
        </p:pic>
      </p:grpSp>
      <p:pic>
        <p:nvPicPr>
          <p:cNvPr id="5" name="Picture 4"/>
          <p:cNvPicPr>
            <a:picLocks noChangeAspect="1"/>
          </p:cNvPicPr>
          <p:nvPr userDrawn="1"/>
        </p:nvPicPr>
        <p:blipFill>
          <a:blip r:embed="rId4"/>
          <a:stretch>
            <a:fillRect/>
          </a:stretch>
        </p:blipFill>
        <p:spPr>
          <a:xfrm>
            <a:off x="8496840" y="4547241"/>
            <a:ext cx="396335" cy="396000"/>
          </a:xfrm>
          <a:prstGeom prst="rect">
            <a:avLst/>
          </a:prstGeom>
        </p:spPr>
      </p:pic>
      <p:sp>
        <p:nvSpPr>
          <p:cNvPr id="2" name="Title 1"/>
          <p:cNvSpPr>
            <a:spLocks noGrp="1"/>
          </p:cNvSpPr>
          <p:nvPr>
            <p:ph type="ctrTitle"/>
          </p:nvPr>
        </p:nvSpPr>
        <p:spPr>
          <a:xfrm>
            <a:off x="4546599" y="3136357"/>
            <a:ext cx="4346575" cy="461912"/>
          </a:xfrm>
        </p:spPr>
        <p:txBody>
          <a:bodyPr anchor="t" anchorCtr="0">
            <a:noAutofit/>
          </a:bodyPr>
          <a:lstStyle>
            <a:lvl1pPr algn="l">
              <a:lnSpc>
                <a:spcPct val="90000"/>
              </a:lnSpc>
              <a:defRPr sz="30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spTree>
    <p:extLst>
      <p:ext uri="{BB962C8B-B14F-4D97-AF65-F5344CB8AC3E}">
        <p14:creationId xmlns:p14="http://schemas.microsoft.com/office/powerpoint/2010/main" val="37972353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Image 14 Two Line">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3"/>
            <a:ext cx="9141289" cy="5141975"/>
            <a:chOff x="1355" y="763"/>
            <a:chExt cx="9141289" cy="5141975"/>
          </a:xfrm>
        </p:grpSpPr>
        <p:pic>
          <p:nvPicPr>
            <p:cNvPr id="10" name="Picture 9"/>
            <p:cNvPicPr>
              <a:picLocks noChangeAspect="1"/>
            </p:cNvPicPr>
            <p:nvPr userDrawn="1"/>
          </p:nvPicPr>
          <p:blipFill>
            <a:blip r:embed="rId2"/>
            <a:stretch>
              <a:fillRect/>
            </a:stretch>
          </p:blipFill>
          <p:spPr>
            <a:xfrm>
              <a:off x="1355"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49572" y="873919"/>
              <a:ext cx="2659140" cy="3537792"/>
            </a:xfrm>
            <a:prstGeom prst="rect">
              <a:avLst/>
            </a:prstGeom>
          </p:spPr>
        </p:pic>
      </p:grpSp>
      <p:sp>
        <p:nvSpPr>
          <p:cNvPr id="2" name="Title 1"/>
          <p:cNvSpPr>
            <a:spLocks noGrp="1"/>
          </p:cNvSpPr>
          <p:nvPr>
            <p:ph type="ctrTitle"/>
          </p:nvPr>
        </p:nvSpPr>
        <p:spPr>
          <a:xfrm>
            <a:off x="4371975" y="3253832"/>
            <a:ext cx="4413250" cy="641893"/>
          </a:xfrm>
        </p:spPr>
        <p:txBody>
          <a:bodyPr anchor="t" anchorCtr="0">
            <a:noAutofit/>
          </a:bodyPr>
          <a:lstStyle>
            <a:lvl1pPr algn="l">
              <a:lnSpc>
                <a:spcPct val="90000"/>
              </a:lnSpc>
              <a:defRPr sz="22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9820272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Image 15 One Line">
    <p:spTree>
      <p:nvGrpSpPr>
        <p:cNvPr id="1" name=""/>
        <p:cNvGrpSpPr/>
        <p:nvPr/>
      </p:nvGrpSpPr>
      <p:grpSpPr>
        <a:xfrm>
          <a:off x="0" y="0"/>
          <a:ext cx="0" cy="0"/>
          <a:chOff x="0" y="0"/>
          <a:chExt cx="0" cy="0"/>
        </a:xfrm>
      </p:grpSpPr>
      <p:grpSp>
        <p:nvGrpSpPr>
          <p:cNvPr id="6" name="Group 5"/>
          <p:cNvGrpSpPr/>
          <p:nvPr userDrawn="1"/>
        </p:nvGrpSpPr>
        <p:grpSpPr>
          <a:xfrm>
            <a:off x="1694" y="763"/>
            <a:ext cx="9141289" cy="5141975"/>
            <a:chOff x="1694" y="763"/>
            <a:chExt cx="9141289" cy="5141975"/>
          </a:xfrm>
        </p:grpSpPr>
        <p:pic>
          <p:nvPicPr>
            <p:cNvPr id="10" name="Picture 9"/>
            <p:cNvPicPr>
              <a:picLocks noChangeAspect="1"/>
            </p:cNvPicPr>
            <p:nvPr userDrawn="1"/>
          </p:nvPicPr>
          <p:blipFill>
            <a:blip r:embed="rId2"/>
            <a:stretch>
              <a:fillRect/>
            </a:stretch>
          </p:blipFill>
          <p:spPr>
            <a:xfrm>
              <a:off x="1694"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48737" y="859632"/>
              <a:ext cx="2666250" cy="3548448"/>
            </a:xfrm>
            <a:prstGeom prst="rect">
              <a:avLst/>
            </a:prstGeom>
          </p:spPr>
        </p:pic>
      </p:grpSp>
      <p:sp>
        <p:nvSpPr>
          <p:cNvPr id="2" name="Title 1"/>
          <p:cNvSpPr>
            <a:spLocks noGrp="1"/>
          </p:cNvSpPr>
          <p:nvPr>
            <p:ph type="ctrTitle"/>
          </p:nvPr>
        </p:nvSpPr>
        <p:spPr>
          <a:xfrm>
            <a:off x="4546600" y="3136357"/>
            <a:ext cx="4284074"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accent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accent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3523447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Image 15 Two Line">
    <p:spTree>
      <p:nvGrpSpPr>
        <p:cNvPr id="1" name=""/>
        <p:cNvGrpSpPr/>
        <p:nvPr/>
      </p:nvGrpSpPr>
      <p:grpSpPr>
        <a:xfrm>
          <a:off x="0" y="0"/>
          <a:ext cx="0" cy="0"/>
          <a:chOff x="0" y="0"/>
          <a:chExt cx="0" cy="0"/>
        </a:xfrm>
      </p:grpSpPr>
      <p:grpSp>
        <p:nvGrpSpPr>
          <p:cNvPr id="8" name="Group 7"/>
          <p:cNvGrpSpPr/>
          <p:nvPr userDrawn="1"/>
        </p:nvGrpSpPr>
        <p:grpSpPr>
          <a:xfrm>
            <a:off x="2033" y="762"/>
            <a:ext cx="9141289" cy="5141975"/>
            <a:chOff x="2033" y="762"/>
            <a:chExt cx="9141289" cy="5141975"/>
          </a:xfrm>
        </p:grpSpPr>
        <p:pic>
          <p:nvPicPr>
            <p:cNvPr id="10" name="Picture 9"/>
            <p:cNvPicPr>
              <a:picLocks noChangeAspect="1"/>
            </p:cNvPicPr>
            <p:nvPr userDrawn="1"/>
          </p:nvPicPr>
          <p:blipFill>
            <a:blip r:embed="rId2"/>
            <a:stretch>
              <a:fillRect/>
            </a:stretch>
          </p:blipFill>
          <p:spPr>
            <a:xfrm>
              <a:off x="2033" y="762"/>
              <a:ext cx="9141289" cy="5141975"/>
            </a:xfrm>
            <a:prstGeom prst="rect">
              <a:avLst/>
            </a:prstGeom>
          </p:spPr>
        </p:pic>
        <p:pic>
          <p:nvPicPr>
            <p:cNvPr id="6" name="Picture 5"/>
            <p:cNvPicPr>
              <a:picLocks noChangeAspect="1"/>
            </p:cNvPicPr>
            <p:nvPr userDrawn="1"/>
          </p:nvPicPr>
          <p:blipFill>
            <a:blip r:embed="rId3"/>
            <a:stretch>
              <a:fillRect/>
            </a:stretch>
          </p:blipFill>
          <p:spPr>
            <a:xfrm>
              <a:off x="3257393" y="866776"/>
              <a:ext cx="2659140" cy="3537792"/>
            </a:xfrm>
            <a:prstGeom prst="rect">
              <a:avLst/>
            </a:prstGeom>
          </p:spPr>
        </p:pic>
      </p:grpSp>
      <p:sp>
        <p:nvSpPr>
          <p:cNvPr id="2" name="Title 1"/>
          <p:cNvSpPr>
            <a:spLocks noGrp="1"/>
          </p:cNvSpPr>
          <p:nvPr>
            <p:ph type="ctrTitle"/>
          </p:nvPr>
        </p:nvSpPr>
        <p:spPr>
          <a:xfrm>
            <a:off x="4479925" y="3250657"/>
            <a:ext cx="4343400"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accent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accent1"/>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765475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Image 20 One Line">
    <p:bg>
      <p:bgPr>
        <a:solidFill>
          <a:schemeClr val="bg1"/>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1355" y="762"/>
            <a:ext cx="9141288" cy="5141975"/>
            <a:chOff x="1355" y="762"/>
            <a:chExt cx="9141288" cy="5141975"/>
          </a:xfrm>
        </p:grpSpPr>
        <p:pic>
          <p:nvPicPr>
            <p:cNvPr id="10" name="Picture 9"/>
            <p:cNvPicPr>
              <a:picLocks noChangeAspect="1"/>
            </p:cNvPicPr>
            <p:nvPr userDrawn="1"/>
          </p:nvPicPr>
          <p:blipFill>
            <a:blip r:embed="rId2"/>
            <a:stretch>
              <a:fillRect/>
            </a:stretch>
          </p:blipFill>
          <p:spPr>
            <a:xfrm>
              <a:off x="1355" y="762"/>
              <a:ext cx="9141288" cy="5141975"/>
            </a:xfrm>
            <a:prstGeom prst="rect">
              <a:avLst/>
            </a:prstGeom>
          </p:spPr>
        </p:pic>
        <p:pic>
          <p:nvPicPr>
            <p:cNvPr id="7" name="Picture 6"/>
            <p:cNvPicPr>
              <a:picLocks noChangeAspect="1"/>
            </p:cNvPicPr>
            <p:nvPr userDrawn="1"/>
          </p:nvPicPr>
          <p:blipFill>
            <a:blip r:embed="rId3"/>
            <a:stretch>
              <a:fillRect/>
            </a:stretch>
          </p:blipFill>
          <p:spPr>
            <a:xfrm>
              <a:off x="3235955" y="861748"/>
              <a:ext cx="2691135" cy="3569760"/>
            </a:xfrm>
            <a:prstGeom prst="rect">
              <a:avLst/>
            </a:prstGeom>
          </p:spPr>
        </p:pic>
      </p:grpSp>
      <p:sp>
        <p:nvSpPr>
          <p:cNvPr id="2" name="Title 1"/>
          <p:cNvSpPr>
            <a:spLocks noGrp="1"/>
          </p:cNvSpPr>
          <p:nvPr userDrawn="1">
            <p:ph type="ctrTitle"/>
          </p:nvPr>
        </p:nvSpPr>
        <p:spPr>
          <a:xfrm>
            <a:off x="4700122" y="2323430"/>
            <a:ext cx="4200770"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11" name="Picture 10"/>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2299296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Image 20 Two Line">
    <p:bg>
      <p:bgPr>
        <a:solidFill>
          <a:schemeClr val="bg1"/>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1357" y="763"/>
            <a:ext cx="9141285" cy="5141973"/>
            <a:chOff x="1357" y="763"/>
            <a:chExt cx="9141285" cy="5141973"/>
          </a:xfrm>
        </p:grpSpPr>
        <p:pic>
          <p:nvPicPr>
            <p:cNvPr id="10" name="Picture 9"/>
            <p:cNvPicPr>
              <a:picLocks noChangeAspect="1"/>
            </p:cNvPicPr>
            <p:nvPr userDrawn="1"/>
          </p:nvPicPr>
          <p:blipFill>
            <a:blip r:embed="rId2"/>
            <a:stretch>
              <a:fillRect/>
            </a:stretch>
          </p:blipFill>
          <p:spPr>
            <a:xfrm>
              <a:off x="1357" y="763"/>
              <a:ext cx="9141285" cy="5141973"/>
            </a:xfrm>
            <a:prstGeom prst="rect">
              <a:avLst/>
            </a:prstGeom>
          </p:spPr>
        </p:pic>
        <p:pic>
          <p:nvPicPr>
            <p:cNvPr id="7" name="Picture 6"/>
            <p:cNvPicPr>
              <a:picLocks noChangeAspect="1"/>
            </p:cNvPicPr>
            <p:nvPr userDrawn="1"/>
          </p:nvPicPr>
          <p:blipFill>
            <a:blip r:embed="rId3"/>
            <a:stretch>
              <a:fillRect/>
            </a:stretch>
          </p:blipFill>
          <p:spPr>
            <a:xfrm>
              <a:off x="3239510" y="866472"/>
              <a:ext cx="2684025" cy="3562656"/>
            </a:xfrm>
            <a:prstGeom prst="rect">
              <a:avLst/>
            </a:prstGeom>
          </p:spPr>
        </p:pic>
      </p:grpSp>
      <p:sp>
        <p:nvSpPr>
          <p:cNvPr id="2" name="Title 1"/>
          <p:cNvSpPr>
            <a:spLocks noGrp="1"/>
          </p:cNvSpPr>
          <p:nvPr userDrawn="1">
            <p:ph type="ctrTitle"/>
          </p:nvPr>
        </p:nvSpPr>
        <p:spPr>
          <a:xfrm>
            <a:off x="4703599" y="2221659"/>
            <a:ext cx="4029508"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11" name="Picture 10"/>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2196455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Image 21 One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2"/>
            <a:ext cx="9141288" cy="5141974"/>
            <a:chOff x="1355" y="762"/>
            <a:chExt cx="9141288" cy="5141974"/>
          </a:xfrm>
        </p:grpSpPr>
        <p:pic>
          <p:nvPicPr>
            <p:cNvPr id="10" name="Picture 9"/>
            <p:cNvPicPr>
              <a:picLocks noChangeAspect="1"/>
            </p:cNvPicPr>
            <p:nvPr userDrawn="1"/>
          </p:nvPicPr>
          <p:blipFill>
            <a:blip r:embed="rId2"/>
            <a:stretch>
              <a:fillRect/>
            </a:stretch>
          </p:blipFill>
          <p:spPr>
            <a:xfrm>
              <a:off x="1355" y="762"/>
              <a:ext cx="9141288" cy="5141974"/>
            </a:xfrm>
            <a:prstGeom prst="rect">
              <a:avLst/>
            </a:prstGeom>
          </p:spPr>
        </p:pic>
        <p:pic>
          <p:nvPicPr>
            <p:cNvPr id="5" name="Picture 4"/>
            <p:cNvPicPr>
              <a:picLocks noChangeAspect="1"/>
            </p:cNvPicPr>
            <p:nvPr userDrawn="1"/>
          </p:nvPicPr>
          <p:blipFill>
            <a:blip r:embed="rId3"/>
            <a:stretch>
              <a:fillRect/>
            </a:stretch>
          </p:blipFill>
          <p:spPr>
            <a:xfrm>
              <a:off x="3235161" y="877094"/>
              <a:ext cx="2691135" cy="3438336"/>
            </a:xfrm>
            <a:prstGeom prst="rect">
              <a:avLst/>
            </a:prstGeom>
          </p:spPr>
        </p:pic>
      </p:grpSp>
      <p:sp>
        <p:nvSpPr>
          <p:cNvPr id="2" name="Title 1"/>
          <p:cNvSpPr>
            <a:spLocks noGrp="1"/>
          </p:cNvSpPr>
          <p:nvPr userDrawn="1">
            <p:ph type="ctrTitle"/>
          </p:nvPr>
        </p:nvSpPr>
        <p:spPr>
          <a:xfrm>
            <a:off x="5004922" y="2323430"/>
            <a:ext cx="4137721"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9" name="Picture 8" descr="New_VF_Icon_RGB_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97175" y="4547241"/>
            <a:ext cx="396000" cy="396000"/>
          </a:xfrm>
          <a:prstGeom prst="rect">
            <a:avLst/>
          </a:prstGeom>
        </p:spPr>
      </p:pic>
    </p:spTree>
    <p:extLst>
      <p:ext uri="{BB962C8B-B14F-4D97-AF65-F5344CB8AC3E}">
        <p14:creationId xmlns:p14="http://schemas.microsoft.com/office/powerpoint/2010/main" val="15021744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Image 21 Two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7" y="763"/>
            <a:ext cx="9141285" cy="5141972"/>
            <a:chOff x="1357" y="763"/>
            <a:chExt cx="9141285" cy="5141972"/>
          </a:xfrm>
        </p:grpSpPr>
        <p:pic>
          <p:nvPicPr>
            <p:cNvPr id="10" name="Picture 9"/>
            <p:cNvPicPr>
              <a:picLocks noChangeAspect="1"/>
            </p:cNvPicPr>
            <p:nvPr userDrawn="1"/>
          </p:nvPicPr>
          <p:blipFill>
            <a:blip r:embed="rId2"/>
            <a:stretch>
              <a:fillRect/>
            </a:stretch>
          </p:blipFill>
          <p:spPr>
            <a:xfrm>
              <a:off x="1357" y="763"/>
              <a:ext cx="9141285" cy="5141972"/>
            </a:xfrm>
            <a:prstGeom prst="rect">
              <a:avLst/>
            </a:prstGeom>
          </p:spPr>
        </p:pic>
        <p:pic>
          <p:nvPicPr>
            <p:cNvPr id="5" name="Picture 4"/>
            <p:cNvPicPr>
              <a:picLocks noChangeAspect="1"/>
            </p:cNvPicPr>
            <p:nvPr userDrawn="1"/>
          </p:nvPicPr>
          <p:blipFill>
            <a:blip r:embed="rId3"/>
            <a:stretch>
              <a:fillRect/>
            </a:stretch>
          </p:blipFill>
          <p:spPr>
            <a:xfrm>
              <a:off x="3237128" y="879475"/>
              <a:ext cx="2684025" cy="3427681"/>
            </a:xfrm>
            <a:prstGeom prst="rect">
              <a:avLst/>
            </a:prstGeom>
          </p:spPr>
        </p:pic>
      </p:grpSp>
      <p:sp>
        <p:nvSpPr>
          <p:cNvPr id="2" name="Title 1"/>
          <p:cNvSpPr>
            <a:spLocks noGrp="1"/>
          </p:cNvSpPr>
          <p:nvPr userDrawn="1">
            <p:ph type="ctrTitle"/>
          </p:nvPr>
        </p:nvSpPr>
        <p:spPr>
          <a:xfrm>
            <a:off x="5004000" y="2221659"/>
            <a:ext cx="4029508"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9" name="Picture 8" descr="New_VF_Icon_RGB_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97175" y="4547241"/>
            <a:ext cx="396000" cy="396000"/>
          </a:xfrm>
          <a:prstGeom prst="rect">
            <a:avLst/>
          </a:prstGeom>
        </p:spPr>
      </p:pic>
    </p:spTree>
    <p:extLst>
      <p:ext uri="{BB962C8B-B14F-4D97-AF65-F5344CB8AC3E}">
        <p14:creationId xmlns:p14="http://schemas.microsoft.com/office/powerpoint/2010/main" val="14671831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Image 22 One Line">
    <p:bg>
      <p:bgPr>
        <a:solidFill>
          <a:schemeClr val="bg1"/>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0" y="762"/>
            <a:ext cx="9141288" cy="5141975"/>
            <a:chOff x="0" y="762"/>
            <a:chExt cx="9141288" cy="5141975"/>
          </a:xfrm>
        </p:grpSpPr>
        <p:pic>
          <p:nvPicPr>
            <p:cNvPr id="10" name="Picture 9"/>
            <p:cNvPicPr>
              <a:picLocks noChangeAspect="1"/>
            </p:cNvPicPr>
            <p:nvPr userDrawn="1"/>
          </p:nvPicPr>
          <p:blipFill>
            <a:blip r:embed="rId2"/>
            <a:stretch>
              <a:fillRect/>
            </a:stretch>
          </p:blipFill>
          <p:spPr>
            <a:xfrm>
              <a:off x="0" y="762"/>
              <a:ext cx="9141288" cy="5141975"/>
            </a:xfrm>
            <a:prstGeom prst="rect">
              <a:avLst/>
            </a:prstGeom>
          </p:spPr>
        </p:pic>
        <p:pic>
          <p:nvPicPr>
            <p:cNvPr id="8" name="Picture 7"/>
            <p:cNvPicPr>
              <a:picLocks noChangeAspect="1"/>
            </p:cNvPicPr>
            <p:nvPr userDrawn="1"/>
          </p:nvPicPr>
          <p:blipFill>
            <a:blip r:embed="rId3"/>
            <a:stretch>
              <a:fillRect/>
            </a:stretch>
          </p:blipFill>
          <p:spPr>
            <a:xfrm>
              <a:off x="3235955" y="861751"/>
              <a:ext cx="2691135" cy="3569760"/>
            </a:xfrm>
            <a:prstGeom prst="rect">
              <a:avLst/>
            </a:prstGeom>
          </p:spPr>
        </p:pic>
      </p:grpSp>
      <p:sp>
        <p:nvSpPr>
          <p:cNvPr id="2" name="Title 1"/>
          <p:cNvSpPr>
            <a:spLocks noGrp="1"/>
          </p:cNvSpPr>
          <p:nvPr userDrawn="1">
            <p:ph type="ctrTitle"/>
          </p:nvPr>
        </p:nvSpPr>
        <p:spPr>
          <a:xfrm>
            <a:off x="253395" y="2286584"/>
            <a:ext cx="4229705" cy="461912"/>
          </a:xfrm>
        </p:spPr>
        <p:txBody>
          <a:bodyPr anchor="t" anchorCtr="0">
            <a:noAutofit/>
          </a:bodyPr>
          <a:lstStyle>
            <a:lvl1pPr algn="r">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11" name="Picture 10" descr="New_VF_Icon_RGB_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97175" y="4547241"/>
            <a:ext cx="396000" cy="396000"/>
          </a:xfrm>
          <a:prstGeom prst="rect">
            <a:avLst/>
          </a:prstGeom>
        </p:spPr>
      </p:pic>
    </p:spTree>
    <p:extLst>
      <p:ext uri="{BB962C8B-B14F-4D97-AF65-F5344CB8AC3E}">
        <p14:creationId xmlns:p14="http://schemas.microsoft.com/office/powerpoint/2010/main" val="9745467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Image 22 Two Line">
    <p:bg>
      <p:bgPr>
        <a:solidFill>
          <a:schemeClr val="bg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1355" y="762"/>
            <a:ext cx="9141288" cy="5141975"/>
            <a:chOff x="1355" y="762"/>
            <a:chExt cx="9141288" cy="5141975"/>
          </a:xfrm>
        </p:grpSpPr>
        <p:pic>
          <p:nvPicPr>
            <p:cNvPr id="10" name="Picture 9"/>
            <p:cNvPicPr>
              <a:picLocks noChangeAspect="1"/>
            </p:cNvPicPr>
            <p:nvPr userDrawn="1"/>
          </p:nvPicPr>
          <p:blipFill>
            <a:blip r:embed="rId2"/>
            <a:stretch>
              <a:fillRect/>
            </a:stretch>
          </p:blipFill>
          <p:spPr>
            <a:xfrm>
              <a:off x="1355" y="762"/>
              <a:ext cx="9141288" cy="5141975"/>
            </a:xfrm>
            <a:prstGeom prst="rect">
              <a:avLst/>
            </a:prstGeom>
          </p:spPr>
        </p:pic>
        <p:pic>
          <p:nvPicPr>
            <p:cNvPr id="6" name="Picture 5"/>
            <p:cNvPicPr>
              <a:picLocks noChangeAspect="1"/>
            </p:cNvPicPr>
            <p:nvPr userDrawn="1"/>
          </p:nvPicPr>
          <p:blipFill>
            <a:blip r:embed="rId3"/>
            <a:stretch>
              <a:fillRect/>
            </a:stretch>
          </p:blipFill>
          <p:spPr>
            <a:xfrm>
              <a:off x="3242515" y="858898"/>
              <a:ext cx="2684025" cy="3562656"/>
            </a:xfrm>
            <a:prstGeom prst="rect">
              <a:avLst/>
            </a:prstGeom>
          </p:spPr>
        </p:pic>
      </p:grpSp>
      <p:sp>
        <p:nvSpPr>
          <p:cNvPr id="2" name="Title 1"/>
          <p:cNvSpPr>
            <a:spLocks noGrp="1"/>
          </p:cNvSpPr>
          <p:nvPr userDrawn="1">
            <p:ph type="ctrTitle"/>
          </p:nvPr>
        </p:nvSpPr>
        <p:spPr>
          <a:xfrm>
            <a:off x="1900233" y="2215309"/>
            <a:ext cx="2765429"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11" name="Picture 10" descr="New_VF_Icon_RGB_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97175" y="4547241"/>
            <a:ext cx="396000" cy="396000"/>
          </a:xfrm>
          <a:prstGeom prst="rect">
            <a:avLst/>
          </a:prstGeom>
        </p:spPr>
      </p:pic>
    </p:spTree>
    <p:extLst>
      <p:ext uri="{BB962C8B-B14F-4D97-AF65-F5344CB8AC3E}">
        <p14:creationId xmlns:p14="http://schemas.microsoft.com/office/powerpoint/2010/main" val="3877445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Image 23 One Line">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355" y="762"/>
            <a:ext cx="9141288" cy="5141974"/>
            <a:chOff x="1355" y="762"/>
            <a:chExt cx="9141288" cy="5141974"/>
          </a:xfrm>
        </p:grpSpPr>
        <p:pic>
          <p:nvPicPr>
            <p:cNvPr id="10" name="Picture 9"/>
            <p:cNvPicPr>
              <a:picLocks noChangeAspect="1"/>
            </p:cNvPicPr>
            <p:nvPr userDrawn="1"/>
          </p:nvPicPr>
          <p:blipFill>
            <a:blip r:embed="rId2"/>
            <a:stretch>
              <a:fillRect/>
            </a:stretch>
          </p:blipFill>
          <p:spPr>
            <a:xfrm>
              <a:off x="1355" y="762"/>
              <a:ext cx="9141288" cy="5141974"/>
            </a:xfrm>
            <a:prstGeom prst="rect">
              <a:avLst/>
            </a:prstGeom>
          </p:spPr>
        </p:pic>
        <p:pic>
          <p:nvPicPr>
            <p:cNvPr id="7" name="Picture 6"/>
            <p:cNvPicPr>
              <a:picLocks noChangeAspect="1"/>
            </p:cNvPicPr>
            <p:nvPr userDrawn="1"/>
          </p:nvPicPr>
          <p:blipFill>
            <a:blip r:embed="rId3"/>
            <a:stretch>
              <a:fillRect/>
            </a:stretch>
          </p:blipFill>
          <p:spPr>
            <a:xfrm>
              <a:off x="3235955" y="861748"/>
              <a:ext cx="2691135" cy="3569760"/>
            </a:xfrm>
            <a:prstGeom prst="rect">
              <a:avLst/>
            </a:prstGeom>
          </p:spPr>
        </p:pic>
      </p:grpSp>
      <p:sp>
        <p:nvSpPr>
          <p:cNvPr id="2" name="Title 1"/>
          <p:cNvSpPr>
            <a:spLocks noGrp="1"/>
          </p:cNvSpPr>
          <p:nvPr userDrawn="1">
            <p:ph type="ctrTitle"/>
          </p:nvPr>
        </p:nvSpPr>
        <p:spPr>
          <a:xfrm>
            <a:off x="4852522" y="2323430"/>
            <a:ext cx="4200770" cy="461912"/>
          </a:xfrm>
        </p:spPr>
        <p:txBody>
          <a:bodyPr anchor="t" anchorCtr="0">
            <a:noAutofit/>
          </a:bodyPr>
          <a:lstStyle>
            <a:lvl1pPr algn="l">
              <a:lnSpc>
                <a:spcPct val="90000"/>
              </a:lnSpc>
              <a:defRPr sz="30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11" name="Picture 10"/>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563908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Image 1 Two Line">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3"/>
            <a:ext cx="9141289" cy="5141975"/>
            <a:chOff x="1355" y="763"/>
            <a:chExt cx="9141289" cy="5141975"/>
          </a:xfrm>
        </p:grpSpPr>
        <p:pic>
          <p:nvPicPr>
            <p:cNvPr id="10" name="Picture 9"/>
            <p:cNvPicPr>
              <a:picLocks noChangeAspect="1"/>
            </p:cNvPicPr>
            <p:nvPr userDrawn="1"/>
          </p:nvPicPr>
          <p:blipFill>
            <a:blip r:embed="rId2"/>
            <a:stretch>
              <a:fillRect/>
            </a:stretch>
          </p:blipFill>
          <p:spPr>
            <a:xfrm>
              <a:off x="1355"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66518" y="882456"/>
              <a:ext cx="2662695" cy="3537792"/>
            </a:xfrm>
            <a:prstGeom prst="rect">
              <a:avLst/>
            </a:prstGeom>
          </p:spPr>
        </p:pic>
      </p:grpSp>
      <p:sp>
        <p:nvSpPr>
          <p:cNvPr id="2" name="Title 1"/>
          <p:cNvSpPr>
            <a:spLocks noGrp="1"/>
          </p:cNvSpPr>
          <p:nvPr>
            <p:ph type="ctrTitle"/>
          </p:nvPr>
        </p:nvSpPr>
        <p:spPr>
          <a:xfrm>
            <a:off x="4479925" y="3250657"/>
            <a:ext cx="4413250" cy="641893"/>
          </a:xfrm>
        </p:spPr>
        <p:txBody>
          <a:bodyPr anchor="t" anchorCtr="0">
            <a:noAutofit/>
          </a:bodyPr>
          <a:lstStyle>
            <a:lvl1pPr algn="l">
              <a:lnSpc>
                <a:spcPct val="90000"/>
              </a:lnSpc>
              <a:defRPr sz="22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4525741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Image 23 Two Line">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357" y="763"/>
            <a:ext cx="9141285" cy="5141972"/>
            <a:chOff x="1357" y="763"/>
            <a:chExt cx="9141285" cy="5141972"/>
          </a:xfrm>
        </p:grpSpPr>
        <p:pic>
          <p:nvPicPr>
            <p:cNvPr id="10" name="Picture 9"/>
            <p:cNvPicPr>
              <a:picLocks noChangeAspect="1"/>
            </p:cNvPicPr>
            <p:nvPr userDrawn="1"/>
          </p:nvPicPr>
          <p:blipFill>
            <a:blip r:embed="rId2"/>
            <a:stretch>
              <a:fillRect/>
            </a:stretch>
          </p:blipFill>
          <p:spPr>
            <a:xfrm>
              <a:off x="1357" y="763"/>
              <a:ext cx="9141285" cy="5141972"/>
            </a:xfrm>
            <a:prstGeom prst="rect">
              <a:avLst/>
            </a:prstGeom>
          </p:spPr>
        </p:pic>
        <p:pic>
          <p:nvPicPr>
            <p:cNvPr id="7" name="Picture 6"/>
            <p:cNvPicPr>
              <a:picLocks noChangeAspect="1"/>
            </p:cNvPicPr>
            <p:nvPr userDrawn="1"/>
          </p:nvPicPr>
          <p:blipFill>
            <a:blip r:embed="rId3"/>
            <a:stretch>
              <a:fillRect/>
            </a:stretch>
          </p:blipFill>
          <p:spPr>
            <a:xfrm>
              <a:off x="3239510" y="866472"/>
              <a:ext cx="2684025" cy="3562656"/>
            </a:xfrm>
            <a:prstGeom prst="rect">
              <a:avLst/>
            </a:prstGeom>
          </p:spPr>
        </p:pic>
      </p:grpSp>
      <p:sp>
        <p:nvSpPr>
          <p:cNvPr id="2" name="Title 1"/>
          <p:cNvSpPr>
            <a:spLocks noGrp="1"/>
          </p:cNvSpPr>
          <p:nvPr userDrawn="1">
            <p:ph type="ctrTitle"/>
          </p:nvPr>
        </p:nvSpPr>
        <p:spPr>
          <a:xfrm>
            <a:off x="4865524" y="2221659"/>
            <a:ext cx="4029508" cy="641893"/>
          </a:xfrm>
        </p:spPr>
        <p:txBody>
          <a:bodyPr anchor="t" anchorCtr="0">
            <a:noAutofit/>
          </a:bodyPr>
          <a:lstStyle>
            <a:lvl1pPr algn="l">
              <a:lnSpc>
                <a:spcPct val="90000"/>
              </a:lnSpc>
              <a:defRPr sz="22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11" name="Picture 10"/>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25224463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Image 16 One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3"/>
            <a:ext cx="9141289" cy="5141975"/>
            <a:chOff x="1355" y="763"/>
            <a:chExt cx="9141289" cy="5141975"/>
          </a:xfrm>
        </p:grpSpPr>
        <p:pic>
          <p:nvPicPr>
            <p:cNvPr id="10" name="Picture 9"/>
            <p:cNvPicPr>
              <a:picLocks noChangeAspect="1"/>
            </p:cNvPicPr>
            <p:nvPr userDrawn="1"/>
          </p:nvPicPr>
          <p:blipFill>
            <a:blip r:embed="rId2"/>
            <a:stretch>
              <a:fillRect/>
            </a:stretch>
          </p:blipFill>
          <p:spPr>
            <a:xfrm>
              <a:off x="1355"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53257" y="850105"/>
              <a:ext cx="2691135" cy="3562656"/>
            </a:xfrm>
            <a:prstGeom prst="rect">
              <a:avLst/>
            </a:prstGeom>
          </p:spPr>
        </p:pic>
      </p:grpSp>
      <p:sp>
        <p:nvSpPr>
          <p:cNvPr id="2" name="Title 1"/>
          <p:cNvSpPr>
            <a:spLocks noGrp="1"/>
          </p:cNvSpPr>
          <p:nvPr>
            <p:ph type="ctrTitle"/>
          </p:nvPr>
        </p:nvSpPr>
        <p:spPr>
          <a:xfrm>
            <a:off x="249239" y="2286584"/>
            <a:ext cx="4124554" cy="461912"/>
          </a:xfrm>
        </p:spPr>
        <p:txBody>
          <a:bodyPr anchor="t" anchorCtr="0">
            <a:noAutofit/>
          </a:bodyPr>
          <a:lstStyle>
            <a:lvl1pPr algn="r">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109907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Image 16 Two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3"/>
            <a:ext cx="9141289" cy="5141975"/>
            <a:chOff x="1355" y="763"/>
            <a:chExt cx="9141289" cy="5141975"/>
          </a:xfrm>
        </p:grpSpPr>
        <p:pic>
          <p:nvPicPr>
            <p:cNvPr id="10" name="Picture 9"/>
            <p:cNvPicPr>
              <a:picLocks noChangeAspect="1"/>
            </p:cNvPicPr>
            <p:nvPr userDrawn="1"/>
          </p:nvPicPr>
          <p:blipFill>
            <a:blip r:embed="rId2"/>
            <a:stretch>
              <a:fillRect/>
            </a:stretch>
          </p:blipFill>
          <p:spPr>
            <a:xfrm>
              <a:off x="1355"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39510" y="854871"/>
              <a:ext cx="2684025" cy="3552001"/>
            </a:xfrm>
            <a:prstGeom prst="rect">
              <a:avLst/>
            </a:prstGeom>
          </p:spPr>
        </p:pic>
      </p:grpSp>
      <p:sp>
        <p:nvSpPr>
          <p:cNvPr id="2" name="Title 1"/>
          <p:cNvSpPr>
            <a:spLocks noGrp="1"/>
          </p:cNvSpPr>
          <p:nvPr>
            <p:ph type="ctrTitle"/>
          </p:nvPr>
        </p:nvSpPr>
        <p:spPr>
          <a:xfrm>
            <a:off x="1900233" y="2215309"/>
            <a:ext cx="2765429"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3436003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Image 17 One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2"/>
            <a:ext cx="9141289" cy="5141975"/>
            <a:chOff x="1355" y="762"/>
            <a:chExt cx="9141289" cy="5141975"/>
          </a:xfrm>
        </p:grpSpPr>
        <p:pic>
          <p:nvPicPr>
            <p:cNvPr id="10" name="Picture 9"/>
            <p:cNvPicPr>
              <a:picLocks noChangeAspect="1"/>
            </p:cNvPicPr>
            <p:nvPr userDrawn="1"/>
          </p:nvPicPr>
          <p:blipFill>
            <a:blip r:embed="rId2"/>
            <a:stretch>
              <a:fillRect/>
            </a:stretch>
          </p:blipFill>
          <p:spPr>
            <a:xfrm>
              <a:off x="1355" y="762"/>
              <a:ext cx="9141289" cy="5141975"/>
            </a:xfrm>
            <a:prstGeom prst="rect">
              <a:avLst/>
            </a:prstGeom>
          </p:spPr>
        </p:pic>
        <p:pic>
          <p:nvPicPr>
            <p:cNvPr id="5" name="Picture 4"/>
            <p:cNvPicPr>
              <a:picLocks noChangeAspect="1"/>
            </p:cNvPicPr>
            <p:nvPr userDrawn="1"/>
          </p:nvPicPr>
          <p:blipFill>
            <a:blip r:embed="rId3"/>
            <a:stretch>
              <a:fillRect/>
            </a:stretch>
          </p:blipFill>
          <p:spPr>
            <a:xfrm>
              <a:off x="3262493" y="847724"/>
              <a:ext cx="2669805" cy="3573312"/>
            </a:xfrm>
            <a:prstGeom prst="rect">
              <a:avLst/>
            </a:prstGeom>
          </p:spPr>
        </p:pic>
      </p:grpSp>
      <p:sp>
        <p:nvSpPr>
          <p:cNvPr id="2" name="Title 1"/>
          <p:cNvSpPr>
            <a:spLocks noGrp="1"/>
          </p:cNvSpPr>
          <p:nvPr>
            <p:ph type="ctrTitle"/>
          </p:nvPr>
        </p:nvSpPr>
        <p:spPr>
          <a:xfrm>
            <a:off x="344955" y="2286584"/>
            <a:ext cx="4124554" cy="461912"/>
          </a:xfrm>
        </p:spPr>
        <p:txBody>
          <a:bodyPr anchor="t" anchorCtr="0">
            <a:noAutofit/>
          </a:bodyPr>
          <a:lstStyle>
            <a:lvl1pPr algn="r">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1715197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Image 17 Two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2"/>
            <a:ext cx="9141289" cy="5141975"/>
            <a:chOff x="1355" y="762"/>
            <a:chExt cx="9141289" cy="5141975"/>
          </a:xfrm>
        </p:grpSpPr>
        <p:pic>
          <p:nvPicPr>
            <p:cNvPr id="10" name="Picture 9"/>
            <p:cNvPicPr>
              <a:picLocks noChangeAspect="1"/>
            </p:cNvPicPr>
            <p:nvPr userDrawn="1"/>
          </p:nvPicPr>
          <p:blipFill>
            <a:blip r:embed="rId2"/>
            <a:stretch>
              <a:fillRect/>
            </a:stretch>
          </p:blipFill>
          <p:spPr>
            <a:xfrm>
              <a:off x="1355" y="762"/>
              <a:ext cx="9141289" cy="5141975"/>
            </a:xfrm>
            <a:prstGeom prst="rect">
              <a:avLst/>
            </a:prstGeom>
          </p:spPr>
        </p:pic>
        <p:pic>
          <p:nvPicPr>
            <p:cNvPr id="5" name="Picture 4"/>
            <p:cNvPicPr>
              <a:picLocks noChangeAspect="1"/>
            </p:cNvPicPr>
            <p:nvPr userDrawn="1"/>
          </p:nvPicPr>
          <p:blipFill>
            <a:blip r:embed="rId3"/>
            <a:stretch>
              <a:fillRect/>
            </a:stretch>
          </p:blipFill>
          <p:spPr>
            <a:xfrm>
              <a:off x="3256715" y="854869"/>
              <a:ext cx="2659140" cy="3559105"/>
            </a:xfrm>
            <a:prstGeom prst="rect">
              <a:avLst/>
            </a:prstGeom>
          </p:spPr>
        </p:pic>
      </p:grpSp>
      <p:sp>
        <p:nvSpPr>
          <p:cNvPr id="2" name="Title 1"/>
          <p:cNvSpPr>
            <a:spLocks noGrp="1"/>
          </p:cNvSpPr>
          <p:nvPr>
            <p:ph type="ctrTitle"/>
          </p:nvPr>
        </p:nvSpPr>
        <p:spPr>
          <a:xfrm>
            <a:off x="1900233" y="2215309"/>
            <a:ext cx="2765429"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1838611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Image 18 One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2"/>
            <a:ext cx="9141289" cy="5141975"/>
            <a:chOff x="1355" y="762"/>
            <a:chExt cx="9141289" cy="5141975"/>
          </a:xfrm>
        </p:grpSpPr>
        <p:pic>
          <p:nvPicPr>
            <p:cNvPr id="10" name="Picture 9"/>
            <p:cNvPicPr>
              <a:picLocks noChangeAspect="1"/>
            </p:cNvPicPr>
            <p:nvPr userDrawn="1"/>
          </p:nvPicPr>
          <p:blipFill>
            <a:blip r:embed="rId2"/>
            <a:stretch>
              <a:fillRect/>
            </a:stretch>
          </p:blipFill>
          <p:spPr>
            <a:xfrm>
              <a:off x="1355" y="762"/>
              <a:ext cx="9141289" cy="5141975"/>
            </a:xfrm>
            <a:prstGeom prst="rect">
              <a:avLst/>
            </a:prstGeom>
          </p:spPr>
        </p:pic>
        <p:pic>
          <p:nvPicPr>
            <p:cNvPr id="5" name="Picture 4"/>
            <p:cNvPicPr>
              <a:picLocks noChangeAspect="1"/>
            </p:cNvPicPr>
            <p:nvPr userDrawn="1"/>
          </p:nvPicPr>
          <p:blipFill>
            <a:blip r:embed="rId3"/>
            <a:stretch>
              <a:fillRect/>
            </a:stretch>
          </p:blipFill>
          <p:spPr>
            <a:xfrm>
              <a:off x="3249815" y="856290"/>
              <a:ext cx="2691135" cy="3488064"/>
            </a:xfrm>
            <a:prstGeom prst="rect">
              <a:avLst/>
            </a:prstGeom>
          </p:spPr>
        </p:pic>
      </p:grpSp>
      <p:sp>
        <p:nvSpPr>
          <p:cNvPr id="2" name="Title 1"/>
          <p:cNvSpPr>
            <a:spLocks noGrp="1"/>
          </p:cNvSpPr>
          <p:nvPr>
            <p:ph type="ctrTitle"/>
          </p:nvPr>
        </p:nvSpPr>
        <p:spPr>
          <a:xfrm>
            <a:off x="253395" y="2286584"/>
            <a:ext cx="4210655" cy="461912"/>
          </a:xfrm>
        </p:spPr>
        <p:txBody>
          <a:bodyPr anchor="t" anchorCtr="0">
            <a:noAutofit/>
          </a:bodyPr>
          <a:lstStyle>
            <a:lvl1pPr algn="r">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8282210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Image 18 Two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2"/>
            <a:ext cx="9141289" cy="5141975"/>
            <a:chOff x="1355" y="762"/>
            <a:chExt cx="9141289" cy="5141975"/>
          </a:xfrm>
        </p:grpSpPr>
        <p:pic>
          <p:nvPicPr>
            <p:cNvPr id="10" name="Picture 9"/>
            <p:cNvPicPr>
              <a:picLocks noChangeAspect="1"/>
            </p:cNvPicPr>
            <p:nvPr userDrawn="1"/>
          </p:nvPicPr>
          <p:blipFill>
            <a:blip r:embed="rId2"/>
            <a:stretch>
              <a:fillRect/>
            </a:stretch>
          </p:blipFill>
          <p:spPr>
            <a:xfrm>
              <a:off x="1355" y="762"/>
              <a:ext cx="9141289" cy="5141975"/>
            </a:xfrm>
            <a:prstGeom prst="rect">
              <a:avLst/>
            </a:prstGeom>
          </p:spPr>
        </p:pic>
        <p:pic>
          <p:nvPicPr>
            <p:cNvPr id="5" name="Picture 4"/>
            <p:cNvPicPr>
              <a:picLocks noChangeAspect="1"/>
            </p:cNvPicPr>
            <p:nvPr userDrawn="1"/>
          </p:nvPicPr>
          <p:blipFill>
            <a:blip r:embed="rId3"/>
            <a:stretch>
              <a:fillRect/>
            </a:stretch>
          </p:blipFill>
          <p:spPr>
            <a:xfrm>
              <a:off x="3242515" y="862012"/>
              <a:ext cx="2684025" cy="3480960"/>
            </a:xfrm>
            <a:prstGeom prst="rect">
              <a:avLst/>
            </a:prstGeom>
          </p:spPr>
        </p:pic>
      </p:grpSp>
      <p:sp>
        <p:nvSpPr>
          <p:cNvPr id="2" name="Title 1"/>
          <p:cNvSpPr>
            <a:spLocks noGrp="1"/>
          </p:cNvSpPr>
          <p:nvPr>
            <p:ph type="ctrTitle"/>
          </p:nvPr>
        </p:nvSpPr>
        <p:spPr>
          <a:xfrm>
            <a:off x="1900233" y="2215309"/>
            <a:ext cx="2765429"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E60000"/>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E60000"/>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9582667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Image 19 One Line">
    <p:spTree>
      <p:nvGrpSpPr>
        <p:cNvPr id="1" name=""/>
        <p:cNvGrpSpPr/>
        <p:nvPr/>
      </p:nvGrpSpPr>
      <p:grpSpPr>
        <a:xfrm>
          <a:off x="0" y="0"/>
          <a:ext cx="0" cy="0"/>
          <a:chOff x="0" y="0"/>
          <a:chExt cx="0" cy="0"/>
        </a:xfrm>
      </p:grpSpPr>
      <p:grpSp>
        <p:nvGrpSpPr>
          <p:cNvPr id="6" name="Group 5"/>
          <p:cNvGrpSpPr/>
          <p:nvPr userDrawn="1"/>
        </p:nvGrpSpPr>
        <p:grpSpPr>
          <a:xfrm>
            <a:off x="1354" y="762"/>
            <a:ext cx="9141291" cy="5141976"/>
            <a:chOff x="1354" y="762"/>
            <a:chExt cx="9141291" cy="5141976"/>
          </a:xfrm>
        </p:grpSpPr>
        <p:pic>
          <p:nvPicPr>
            <p:cNvPr id="10" name="Picture 9"/>
            <p:cNvPicPr>
              <a:picLocks noChangeAspect="1"/>
            </p:cNvPicPr>
            <p:nvPr userDrawn="1"/>
          </p:nvPicPr>
          <p:blipFill>
            <a:blip r:embed="rId2"/>
            <a:stretch>
              <a:fillRect/>
            </a:stretch>
          </p:blipFill>
          <p:spPr>
            <a:xfrm>
              <a:off x="1354" y="762"/>
              <a:ext cx="9141291" cy="5141976"/>
            </a:xfrm>
            <a:prstGeom prst="rect">
              <a:avLst/>
            </a:prstGeom>
          </p:spPr>
        </p:pic>
        <p:pic>
          <p:nvPicPr>
            <p:cNvPr id="5" name="Picture 4"/>
            <p:cNvPicPr>
              <a:picLocks noChangeAspect="1"/>
            </p:cNvPicPr>
            <p:nvPr userDrawn="1"/>
          </p:nvPicPr>
          <p:blipFill>
            <a:blip r:embed="rId3"/>
            <a:stretch>
              <a:fillRect/>
            </a:stretch>
          </p:blipFill>
          <p:spPr>
            <a:xfrm>
              <a:off x="3248398" y="881063"/>
              <a:ext cx="2666250" cy="3548448"/>
            </a:xfrm>
            <a:prstGeom prst="rect">
              <a:avLst/>
            </a:prstGeom>
          </p:spPr>
        </p:pic>
      </p:grpSp>
      <p:sp>
        <p:nvSpPr>
          <p:cNvPr id="2" name="Title 1"/>
          <p:cNvSpPr>
            <a:spLocks noGrp="1"/>
          </p:cNvSpPr>
          <p:nvPr>
            <p:ph type="ctrTitle"/>
          </p:nvPr>
        </p:nvSpPr>
        <p:spPr>
          <a:xfrm>
            <a:off x="4841876" y="3136357"/>
            <a:ext cx="4051298" cy="461912"/>
          </a:xfrm>
        </p:spPr>
        <p:txBody>
          <a:bodyPr anchor="t" anchorCtr="0">
            <a:noAutofit/>
          </a:bodyPr>
          <a:lstStyle>
            <a:lvl1pPr algn="l">
              <a:lnSpc>
                <a:spcPct val="90000"/>
              </a:lnSpc>
              <a:defRPr sz="30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7" name="Picture 6" descr="New_VF_Icon_RGB_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97175" y="4547241"/>
            <a:ext cx="396000" cy="396000"/>
          </a:xfrm>
          <a:prstGeom prst="rect">
            <a:avLst/>
          </a:prstGeom>
        </p:spPr>
      </p:pic>
    </p:spTree>
    <p:extLst>
      <p:ext uri="{BB962C8B-B14F-4D97-AF65-F5344CB8AC3E}">
        <p14:creationId xmlns:p14="http://schemas.microsoft.com/office/powerpoint/2010/main" val="1137552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Image 19 Two Line">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3"/>
            <a:ext cx="9141289" cy="5141975"/>
            <a:chOff x="1355" y="763"/>
            <a:chExt cx="9141289" cy="5141975"/>
          </a:xfrm>
        </p:grpSpPr>
        <p:pic>
          <p:nvPicPr>
            <p:cNvPr id="10" name="Picture 9"/>
            <p:cNvPicPr>
              <a:picLocks noChangeAspect="1"/>
            </p:cNvPicPr>
            <p:nvPr userDrawn="1"/>
          </p:nvPicPr>
          <p:blipFill>
            <a:blip r:embed="rId2"/>
            <a:stretch>
              <a:fillRect/>
            </a:stretch>
          </p:blipFill>
          <p:spPr>
            <a:xfrm>
              <a:off x="1355" y="763"/>
              <a:ext cx="9141289" cy="5141975"/>
            </a:xfrm>
            <a:prstGeom prst="rect">
              <a:avLst/>
            </a:prstGeom>
          </p:spPr>
        </p:pic>
        <p:pic>
          <p:nvPicPr>
            <p:cNvPr id="5" name="Picture 4"/>
            <p:cNvPicPr>
              <a:picLocks noChangeAspect="1"/>
            </p:cNvPicPr>
            <p:nvPr userDrawn="1"/>
          </p:nvPicPr>
          <p:blipFill>
            <a:blip r:embed="rId3"/>
            <a:stretch>
              <a:fillRect/>
            </a:stretch>
          </p:blipFill>
          <p:spPr>
            <a:xfrm>
              <a:off x="3255693" y="883444"/>
              <a:ext cx="2659140" cy="3537792"/>
            </a:xfrm>
            <a:prstGeom prst="rect">
              <a:avLst/>
            </a:prstGeom>
          </p:spPr>
        </p:pic>
      </p:grpSp>
      <p:sp>
        <p:nvSpPr>
          <p:cNvPr id="2" name="Title 1"/>
          <p:cNvSpPr>
            <a:spLocks noGrp="1"/>
          </p:cNvSpPr>
          <p:nvPr>
            <p:ph type="ctrTitle"/>
          </p:nvPr>
        </p:nvSpPr>
        <p:spPr>
          <a:xfrm>
            <a:off x="4841875" y="3250657"/>
            <a:ext cx="4051300" cy="641893"/>
          </a:xfrm>
        </p:spPr>
        <p:txBody>
          <a:bodyPr anchor="t" anchorCtr="0">
            <a:noAutofit/>
          </a:bodyPr>
          <a:lstStyle>
            <a:lvl1pPr algn="l">
              <a:lnSpc>
                <a:spcPct val="90000"/>
              </a:lnSpc>
              <a:defRPr sz="22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7" name="Picture 6" descr="New_VF_Icon_RGB_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97175" y="4547241"/>
            <a:ext cx="396000" cy="396000"/>
          </a:xfrm>
          <a:prstGeom prst="rect">
            <a:avLst/>
          </a:prstGeom>
        </p:spPr>
      </p:pic>
    </p:spTree>
    <p:extLst>
      <p:ext uri="{BB962C8B-B14F-4D97-AF65-F5344CB8AC3E}">
        <p14:creationId xmlns:p14="http://schemas.microsoft.com/office/powerpoint/2010/main" val="37351200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Image 24 One Line">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355" y="762"/>
            <a:ext cx="9141288" cy="5141974"/>
            <a:chOff x="1355" y="762"/>
            <a:chExt cx="9141288" cy="5141974"/>
          </a:xfrm>
        </p:grpSpPr>
        <p:pic>
          <p:nvPicPr>
            <p:cNvPr id="10" name="Picture 9"/>
            <p:cNvPicPr>
              <a:picLocks noChangeAspect="1"/>
            </p:cNvPicPr>
            <p:nvPr userDrawn="1"/>
          </p:nvPicPr>
          <p:blipFill>
            <a:blip r:embed="rId2"/>
            <a:stretch>
              <a:fillRect/>
            </a:stretch>
          </p:blipFill>
          <p:spPr>
            <a:xfrm>
              <a:off x="1355" y="762"/>
              <a:ext cx="9141288" cy="5141974"/>
            </a:xfrm>
            <a:prstGeom prst="rect">
              <a:avLst/>
            </a:prstGeom>
          </p:spPr>
        </p:pic>
        <p:pic>
          <p:nvPicPr>
            <p:cNvPr id="7" name="Picture 6"/>
            <p:cNvPicPr>
              <a:picLocks noChangeAspect="1"/>
            </p:cNvPicPr>
            <p:nvPr userDrawn="1"/>
          </p:nvPicPr>
          <p:blipFill>
            <a:blip r:embed="rId3"/>
            <a:stretch>
              <a:fillRect/>
            </a:stretch>
          </p:blipFill>
          <p:spPr>
            <a:xfrm>
              <a:off x="3235955" y="861748"/>
              <a:ext cx="2691135" cy="3569760"/>
            </a:xfrm>
            <a:prstGeom prst="rect">
              <a:avLst/>
            </a:prstGeom>
          </p:spPr>
        </p:pic>
      </p:grpSp>
      <p:sp>
        <p:nvSpPr>
          <p:cNvPr id="2" name="Title 1"/>
          <p:cNvSpPr>
            <a:spLocks noGrp="1"/>
          </p:cNvSpPr>
          <p:nvPr userDrawn="1">
            <p:ph type="ctrTitle"/>
          </p:nvPr>
        </p:nvSpPr>
        <p:spPr>
          <a:xfrm>
            <a:off x="4700122" y="2323430"/>
            <a:ext cx="4200770"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11" name="Picture 10"/>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661601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Image 2 One Line">
    <p:bg>
      <p:bgPr>
        <a:solidFill>
          <a:schemeClr val="accent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355" y="763"/>
            <a:ext cx="9141289" cy="5141975"/>
            <a:chOff x="1355" y="763"/>
            <a:chExt cx="9141289" cy="5141975"/>
          </a:xfrm>
        </p:grpSpPr>
        <p:pic>
          <p:nvPicPr>
            <p:cNvPr id="10" name="Picture 9"/>
            <p:cNvPicPr>
              <a:picLocks noChangeAspect="1"/>
            </p:cNvPicPr>
            <p:nvPr userDrawn="1"/>
          </p:nvPicPr>
          <p:blipFill>
            <a:blip r:embed="rId3"/>
            <a:stretch>
              <a:fillRect/>
            </a:stretch>
          </p:blipFill>
          <p:spPr>
            <a:xfrm>
              <a:off x="1355" y="763"/>
              <a:ext cx="9141289" cy="5141975"/>
            </a:xfrm>
            <a:prstGeom prst="rect">
              <a:avLst/>
            </a:prstGeom>
          </p:spPr>
        </p:pic>
        <p:pic>
          <p:nvPicPr>
            <p:cNvPr id="8" name="Picture 7"/>
            <p:cNvPicPr>
              <a:picLocks noChangeAspect="1"/>
            </p:cNvPicPr>
            <p:nvPr userDrawn="1"/>
          </p:nvPicPr>
          <p:blipFill>
            <a:blip r:embed="rId4"/>
            <a:stretch>
              <a:fillRect/>
            </a:stretch>
          </p:blipFill>
          <p:spPr>
            <a:xfrm>
              <a:off x="3258752" y="854869"/>
              <a:ext cx="2666250" cy="3548448"/>
            </a:xfrm>
            <a:prstGeom prst="rect">
              <a:avLst/>
            </a:prstGeom>
          </p:spPr>
        </p:pic>
      </p:grpSp>
      <p:sp>
        <p:nvSpPr>
          <p:cNvPr id="2" name="Title 1"/>
          <p:cNvSpPr>
            <a:spLocks noGrp="1"/>
          </p:cNvSpPr>
          <p:nvPr>
            <p:ph type="ctrTitle"/>
          </p:nvPr>
        </p:nvSpPr>
        <p:spPr>
          <a:xfrm>
            <a:off x="4546599" y="3136357"/>
            <a:ext cx="4346575" cy="461912"/>
          </a:xfrm>
        </p:spPr>
        <p:txBody>
          <a:bodyPr anchor="t" anchorCtr="0">
            <a:noAutofit/>
          </a:bodyPr>
          <a:lstStyle>
            <a:lvl1pPr algn="l">
              <a:lnSpc>
                <a:spcPct val="90000"/>
              </a:lnSpc>
              <a:defRPr sz="30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5"/>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21196047"/>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 Slide Image 24 Two Line">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357" y="763"/>
            <a:ext cx="9141285" cy="5141972"/>
            <a:chOff x="1357" y="763"/>
            <a:chExt cx="9141285" cy="5141972"/>
          </a:xfrm>
        </p:grpSpPr>
        <p:pic>
          <p:nvPicPr>
            <p:cNvPr id="10" name="Picture 9"/>
            <p:cNvPicPr>
              <a:picLocks noChangeAspect="1"/>
            </p:cNvPicPr>
            <p:nvPr userDrawn="1"/>
          </p:nvPicPr>
          <p:blipFill>
            <a:blip r:embed="rId2"/>
            <a:stretch>
              <a:fillRect/>
            </a:stretch>
          </p:blipFill>
          <p:spPr>
            <a:xfrm>
              <a:off x="1357" y="763"/>
              <a:ext cx="9141285" cy="5141972"/>
            </a:xfrm>
            <a:prstGeom prst="rect">
              <a:avLst/>
            </a:prstGeom>
          </p:spPr>
        </p:pic>
        <p:pic>
          <p:nvPicPr>
            <p:cNvPr id="7" name="Picture 6"/>
            <p:cNvPicPr>
              <a:picLocks noChangeAspect="1"/>
            </p:cNvPicPr>
            <p:nvPr userDrawn="1"/>
          </p:nvPicPr>
          <p:blipFill>
            <a:blip r:embed="rId3"/>
            <a:stretch>
              <a:fillRect/>
            </a:stretch>
          </p:blipFill>
          <p:spPr>
            <a:xfrm>
              <a:off x="3239510" y="866472"/>
              <a:ext cx="2684025" cy="3562656"/>
            </a:xfrm>
            <a:prstGeom prst="rect">
              <a:avLst/>
            </a:prstGeom>
          </p:spPr>
        </p:pic>
      </p:grpSp>
      <p:sp>
        <p:nvSpPr>
          <p:cNvPr id="2" name="Title 1"/>
          <p:cNvSpPr>
            <a:spLocks noGrp="1"/>
          </p:cNvSpPr>
          <p:nvPr userDrawn="1">
            <p:ph type="ctrTitle"/>
          </p:nvPr>
        </p:nvSpPr>
        <p:spPr>
          <a:xfrm>
            <a:off x="4703599" y="2221659"/>
            <a:ext cx="4029508"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userDrawn="1">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userDrawn="1">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11" name="Picture 10"/>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343349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Red One Lin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250551" y="848202"/>
            <a:ext cx="2703177" cy="3600001"/>
          </a:xfrm>
          <a:prstGeom prst="rect">
            <a:avLst/>
          </a:prstGeom>
        </p:spPr>
      </p:pic>
      <p:sp>
        <p:nvSpPr>
          <p:cNvPr id="2" name="Title 1"/>
          <p:cNvSpPr>
            <a:spLocks noGrp="1"/>
          </p:cNvSpPr>
          <p:nvPr>
            <p:ph type="ctrTitle"/>
          </p:nvPr>
        </p:nvSpPr>
        <p:spPr>
          <a:xfrm>
            <a:off x="1631946" y="2810635"/>
            <a:ext cx="4130679" cy="504862"/>
          </a:xfrm>
        </p:spPr>
        <p:txBody>
          <a:bodyPr anchor="ctr" anchorCtr="0">
            <a:noAutofit/>
          </a:bodyPr>
          <a:lstStyle>
            <a:lvl1pPr algn="l">
              <a:lnSpc>
                <a:spcPct val="90000"/>
              </a:lnSpc>
              <a:defRPr sz="30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3"/>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027353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Red Two Lin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257732" y="857294"/>
            <a:ext cx="2678032" cy="3578400"/>
          </a:xfrm>
          <a:prstGeom prst="rect">
            <a:avLst/>
          </a:prstGeom>
        </p:spPr>
      </p:pic>
      <p:sp>
        <p:nvSpPr>
          <p:cNvPr id="2" name="Title 1"/>
          <p:cNvSpPr>
            <a:spLocks noGrp="1"/>
          </p:cNvSpPr>
          <p:nvPr>
            <p:ph type="ctrTitle"/>
          </p:nvPr>
        </p:nvSpPr>
        <p:spPr>
          <a:xfrm>
            <a:off x="1622421" y="2830626"/>
            <a:ext cx="4130679" cy="695060"/>
          </a:xfrm>
        </p:spPr>
        <p:txBody>
          <a:bodyPr anchor="t" anchorCtr="0">
            <a:noAutofit/>
          </a:bodyPr>
          <a:lstStyle>
            <a:lvl1pPr algn="l">
              <a:lnSpc>
                <a:spcPct val="90000"/>
              </a:lnSpc>
              <a:defRPr sz="2200" b="1" i="0" baseline="0">
                <a:solidFill>
                  <a:srgbClr val="FFFFFF"/>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FFFFFF"/>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FFFFFF"/>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3"/>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32243648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White One Line">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3247462" y="861504"/>
            <a:ext cx="2693190" cy="3586699"/>
          </a:xfrm>
          <a:prstGeom prst="rect">
            <a:avLst/>
          </a:prstGeom>
        </p:spPr>
      </p:pic>
      <p:sp>
        <p:nvSpPr>
          <p:cNvPr id="2" name="Title 1"/>
          <p:cNvSpPr>
            <a:spLocks noGrp="1"/>
          </p:cNvSpPr>
          <p:nvPr>
            <p:ph type="ctrTitle"/>
          </p:nvPr>
        </p:nvSpPr>
        <p:spPr>
          <a:xfrm>
            <a:off x="1631946" y="2810635"/>
            <a:ext cx="4130679" cy="504862"/>
          </a:xfrm>
        </p:spPr>
        <p:txBody>
          <a:bodyPr anchor="ctr"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accent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accent1"/>
                </a:solidFill>
              </a:defRPr>
            </a:lvl1pPr>
          </a:lstStyle>
          <a:p>
            <a:r>
              <a:rPr lang="en-GB"/>
              <a:t>Insert Confidentiality Level in slide footer </a:t>
            </a:r>
            <a:endParaRPr lang="en-GB" dirty="0"/>
          </a:p>
        </p:txBody>
      </p:sp>
    </p:spTree>
    <p:extLst>
      <p:ext uri="{BB962C8B-B14F-4D97-AF65-F5344CB8AC3E}">
        <p14:creationId xmlns:p14="http://schemas.microsoft.com/office/powerpoint/2010/main" val="31391926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White Two Lin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52580" y="856209"/>
            <a:ext cx="2678845" cy="3579486"/>
          </a:xfrm>
          <a:prstGeom prst="rect">
            <a:avLst/>
          </a:prstGeom>
        </p:spPr>
      </p:pic>
      <p:sp>
        <p:nvSpPr>
          <p:cNvPr id="2" name="Title 1"/>
          <p:cNvSpPr>
            <a:spLocks noGrp="1"/>
          </p:cNvSpPr>
          <p:nvPr>
            <p:ph type="ctrTitle"/>
          </p:nvPr>
        </p:nvSpPr>
        <p:spPr>
          <a:xfrm>
            <a:off x="1622421" y="2830626"/>
            <a:ext cx="4130679" cy="695060"/>
          </a:xfrm>
        </p:spPr>
        <p:txBody>
          <a:bodyPr anchor="t" anchorCtr="0">
            <a:noAutofit/>
          </a:bodyPr>
          <a:lstStyle>
            <a:lvl1pPr algn="l">
              <a:lnSpc>
                <a:spcPct val="90000"/>
              </a:lnSpc>
              <a:defRPr sz="2200" b="1" i="0" baseline="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accent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accent1"/>
                </a:solidFill>
              </a:defRPr>
            </a:lvl1pPr>
          </a:lstStyle>
          <a:p>
            <a:r>
              <a:rPr lang="en-GB"/>
              <a:t>Insert Confidentiality Level in slide footer </a:t>
            </a:r>
            <a:endParaRPr lang="en-GB" dirty="0"/>
          </a:p>
        </p:txBody>
      </p:sp>
    </p:spTree>
    <p:extLst>
      <p:ext uri="{BB962C8B-B14F-4D97-AF65-F5344CB8AC3E}">
        <p14:creationId xmlns:p14="http://schemas.microsoft.com/office/powerpoint/2010/main" val="25661171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50825" y="205978"/>
            <a:ext cx="6538913" cy="667479"/>
          </a:xfrm>
        </p:spPr>
        <p:txBody>
          <a:bodyPr/>
          <a:lstStyle/>
          <a:p>
            <a:r>
              <a:rPr lang="en-US" dirty="0"/>
              <a:t>Click to edit Master title style</a:t>
            </a:r>
            <a:endParaRPr lang="en-GB" dirty="0"/>
          </a:p>
        </p:txBody>
      </p:sp>
      <p:sp>
        <p:nvSpPr>
          <p:cNvPr id="6" name="Date Placeholder 5"/>
          <p:cNvSpPr>
            <a:spLocks noGrp="1"/>
          </p:cNvSpPr>
          <p:nvPr>
            <p:ph type="dt" sz="half" idx="10"/>
          </p:nvPr>
        </p:nvSpPr>
        <p:spPr/>
        <p:txBody>
          <a:bodyPr/>
          <a:lstStyle/>
          <a:p>
            <a:fld id="{AD47607F-D0CB-4AC6-9566-046428C59115}" type="datetime3">
              <a:rPr lang="en-US" smtClean="0"/>
              <a:t>9 October 2018</a:t>
            </a:fld>
            <a:endParaRPr lang="en-GB" dirty="0"/>
          </a:p>
        </p:txBody>
      </p:sp>
      <p:sp>
        <p:nvSpPr>
          <p:cNvPr id="7" name="Footer Placeholder 6"/>
          <p:cNvSpPr>
            <a:spLocks noGrp="1"/>
          </p:cNvSpPr>
          <p:nvPr>
            <p:ph type="ftr" sz="quarter" idx="11"/>
          </p:nvPr>
        </p:nvSpPr>
        <p:spPr/>
        <p:txBody>
          <a:bodyPr/>
          <a:lstStyle/>
          <a:p>
            <a:r>
              <a:rPr lang="en-GB"/>
              <a:t>Insert Confidentiality Level in slide footer </a:t>
            </a:r>
            <a:endParaRPr lang="en-GB" dirty="0"/>
          </a:p>
        </p:txBody>
      </p:sp>
      <p:sp>
        <p:nvSpPr>
          <p:cNvPr id="8" name="Slide Number Placeholder 7"/>
          <p:cNvSpPr>
            <a:spLocks noGrp="1"/>
          </p:cNvSpPr>
          <p:nvPr>
            <p:ph type="sldNum" sz="quarter" idx="12"/>
          </p:nvPr>
        </p:nvSpPr>
        <p:spPr/>
        <p:txBody>
          <a:bodyPr/>
          <a:lstStyle/>
          <a:p>
            <a:fld id="{72A83A2B-3358-44F8-83A0-4598795D8FB5}" type="slidenum">
              <a:rPr lang="en-GB" smtClean="0"/>
              <a:pPr/>
              <a:t>‹#›</a:t>
            </a:fld>
            <a:endParaRPr lang="en-GB" dirty="0"/>
          </a:p>
        </p:txBody>
      </p:sp>
      <p:sp>
        <p:nvSpPr>
          <p:cNvPr id="10" name="Content Placeholder 9"/>
          <p:cNvSpPr>
            <a:spLocks noGrp="1"/>
          </p:cNvSpPr>
          <p:nvPr>
            <p:ph sz="quarter" idx="13"/>
          </p:nvPr>
        </p:nvSpPr>
        <p:spPr>
          <a:xfrm>
            <a:off x="250825" y="873457"/>
            <a:ext cx="8642350" cy="36032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0164913"/>
      </p:ext>
    </p:extLst>
  </p:cSld>
  <p:clrMapOvr>
    <a:masterClrMapping/>
  </p:clrMapOvr>
  <p:extLst>
    <p:ext uri="{DCECCB84-F9BA-43D5-87BE-67443E8EF086}">
      <p15:sldGuideLst xmlns:p15="http://schemas.microsoft.com/office/powerpoint/2012/main">
        <p15:guide id="1" pos="4277"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9" name="Footer Placeholder 8"/>
          <p:cNvSpPr>
            <a:spLocks noGrp="1"/>
          </p:cNvSpPr>
          <p:nvPr>
            <p:ph type="ftr" sz="quarter" idx="12"/>
          </p:nvPr>
        </p:nvSpPr>
        <p:spPr/>
        <p:txBody>
          <a:bodyPr/>
          <a:lstStyle/>
          <a:p>
            <a:pPr lvl="0" algn="l"/>
            <a:r>
              <a:rPr lang="en-GB" dirty="0">
                <a:solidFill>
                  <a:schemeClr val="tx1"/>
                </a:solidFill>
              </a:rPr>
              <a:t>Insert Confidentiality Level in slide footer </a:t>
            </a:r>
          </a:p>
        </p:txBody>
      </p:sp>
      <p:sp>
        <p:nvSpPr>
          <p:cNvPr id="10" name="Slide Number Placeholder 9"/>
          <p:cNvSpPr>
            <a:spLocks noGrp="1"/>
          </p:cNvSpPr>
          <p:nvPr>
            <p:ph type="sldNum" sz="quarter" idx="13"/>
          </p:nvPr>
        </p:nvSpPr>
        <p:spPr/>
        <p:txBody>
          <a:bodyPr/>
          <a:lstStyle/>
          <a:p>
            <a:fld id="{72A83A2B-3358-44F8-83A0-4598795D8FB5}" type="slidenum">
              <a:rPr lang="en-GB" smtClean="0"/>
              <a:pPr/>
              <a:t>‹#›</a:t>
            </a:fld>
            <a:endParaRPr lang="en-GB" dirty="0"/>
          </a:p>
        </p:txBody>
      </p:sp>
      <p:sp>
        <p:nvSpPr>
          <p:cNvPr id="4" name="Date Placeholder 3"/>
          <p:cNvSpPr>
            <a:spLocks noGrp="1"/>
          </p:cNvSpPr>
          <p:nvPr>
            <p:ph type="dt" sz="half" idx="14"/>
          </p:nvPr>
        </p:nvSpPr>
        <p:spPr/>
        <p:txBody>
          <a:bodyPr/>
          <a:lstStyle/>
          <a:p>
            <a:fld id="{AE406781-6558-4EBC-BD9F-FE5D24C6349C}" type="datetime3">
              <a:rPr lang="en-US" smtClean="0"/>
              <a:t>9 October 2018</a:t>
            </a:fld>
            <a:endParaRPr lang="en-GB"/>
          </a:p>
        </p:txBody>
      </p:sp>
      <p:sp>
        <p:nvSpPr>
          <p:cNvPr id="12" name="Picture Placeholder 11"/>
          <p:cNvSpPr>
            <a:spLocks noGrp="1"/>
          </p:cNvSpPr>
          <p:nvPr>
            <p:ph type="pic" sz="quarter" idx="16"/>
          </p:nvPr>
        </p:nvSpPr>
        <p:spPr>
          <a:xfrm>
            <a:off x="4679950" y="873125"/>
            <a:ext cx="4213225" cy="3603625"/>
          </a:xfrm>
          <a:solidFill>
            <a:schemeClr val="bg1">
              <a:lumMod val="95000"/>
            </a:schemeClr>
          </a:solidFill>
        </p:spPr>
        <p:txBody>
          <a:bodyPr/>
          <a:lstStyle>
            <a:lvl1pPr marL="0" indent="0">
              <a:buNone/>
              <a:defRPr/>
            </a:lvl1pPr>
          </a:lstStyle>
          <a:p>
            <a:endParaRPr lang="en-GB"/>
          </a:p>
        </p:txBody>
      </p:sp>
      <p:sp>
        <p:nvSpPr>
          <p:cNvPr id="5" name="Content Placeholder 4"/>
          <p:cNvSpPr>
            <a:spLocks noGrp="1"/>
          </p:cNvSpPr>
          <p:nvPr>
            <p:ph sz="quarter" idx="17"/>
          </p:nvPr>
        </p:nvSpPr>
        <p:spPr>
          <a:xfrm>
            <a:off x="250825" y="873125"/>
            <a:ext cx="4213225" cy="360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00892715"/>
      </p:ext>
    </p:extLst>
  </p:cSld>
  <p:clrMapOvr>
    <a:masterClrMapping/>
  </p:clrMapOvr>
  <p:extLst mod="1">
    <p:ext uri="{DCECCB84-F9BA-43D5-87BE-67443E8EF086}">
      <p15:sldGuideLst xmlns:p15="http://schemas.microsoft.com/office/powerpoint/2012/main">
        <p15:guide id="1" pos="281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mp; Chart">
    <p:spTree>
      <p:nvGrpSpPr>
        <p:cNvPr id="1" name=""/>
        <p:cNvGrpSpPr/>
        <p:nvPr/>
      </p:nvGrpSpPr>
      <p:grpSpPr>
        <a:xfrm>
          <a:off x="0" y="0"/>
          <a:ext cx="0" cy="0"/>
          <a:chOff x="0" y="0"/>
          <a:chExt cx="0" cy="0"/>
        </a:xfrm>
      </p:grpSpPr>
      <p:sp>
        <p:nvSpPr>
          <p:cNvPr id="9" name="Footer Placeholder 8"/>
          <p:cNvSpPr>
            <a:spLocks noGrp="1"/>
          </p:cNvSpPr>
          <p:nvPr>
            <p:ph type="ftr" sz="quarter" idx="12"/>
          </p:nvPr>
        </p:nvSpPr>
        <p:spPr/>
        <p:txBody>
          <a:bodyPr/>
          <a:lstStyle/>
          <a:p>
            <a:pPr lvl="0" algn="l"/>
            <a:r>
              <a:rPr lang="en-GB" dirty="0">
                <a:solidFill>
                  <a:schemeClr val="tx1"/>
                </a:solidFill>
              </a:rPr>
              <a:t>Insert Confidentiality Level in slide footer </a:t>
            </a:r>
          </a:p>
        </p:txBody>
      </p:sp>
      <p:sp>
        <p:nvSpPr>
          <p:cNvPr id="10" name="Slide Number Placeholder 9"/>
          <p:cNvSpPr>
            <a:spLocks noGrp="1"/>
          </p:cNvSpPr>
          <p:nvPr>
            <p:ph type="sldNum" sz="quarter" idx="13"/>
          </p:nvPr>
        </p:nvSpPr>
        <p:spPr/>
        <p:txBody>
          <a:bodyPr/>
          <a:lstStyle/>
          <a:p>
            <a:fld id="{72A83A2B-3358-44F8-83A0-4598795D8FB5}" type="slidenum">
              <a:rPr lang="en-GB" smtClean="0"/>
              <a:pPr/>
              <a:t>‹#›</a:t>
            </a:fld>
            <a:endParaRPr lang="en-GB" dirty="0"/>
          </a:p>
        </p:txBody>
      </p:sp>
      <p:sp>
        <p:nvSpPr>
          <p:cNvPr id="4" name="Date Placeholder 3"/>
          <p:cNvSpPr>
            <a:spLocks noGrp="1"/>
          </p:cNvSpPr>
          <p:nvPr>
            <p:ph type="dt" sz="half" idx="14"/>
          </p:nvPr>
        </p:nvSpPr>
        <p:spPr/>
        <p:txBody>
          <a:bodyPr/>
          <a:lstStyle/>
          <a:p>
            <a:fld id="{AE406781-6558-4EBC-BD9F-FE5D24C6349C}" type="datetime3">
              <a:rPr lang="en-US" smtClean="0"/>
              <a:t>9 October 2018</a:t>
            </a:fld>
            <a:endParaRPr lang="en-GB"/>
          </a:p>
        </p:txBody>
      </p:sp>
      <p:sp>
        <p:nvSpPr>
          <p:cNvPr id="3" name="Chart Placeholder 2"/>
          <p:cNvSpPr>
            <a:spLocks noGrp="1"/>
          </p:cNvSpPr>
          <p:nvPr>
            <p:ph type="chart" sz="quarter" idx="18"/>
          </p:nvPr>
        </p:nvSpPr>
        <p:spPr>
          <a:xfrm>
            <a:off x="4679950" y="876300"/>
            <a:ext cx="4213225" cy="3600450"/>
          </a:xfrm>
        </p:spPr>
        <p:txBody>
          <a:bodyPr/>
          <a:lstStyle>
            <a:lvl1pPr marL="0" indent="0">
              <a:buNone/>
              <a:defRPr/>
            </a:lvl1pPr>
          </a:lstStyle>
          <a:p>
            <a:endParaRPr lang="en-GB"/>
          </a:p>
        </p:txBody>
      </p:sp>
      <p:sp>
        <p:nvSpPr>
          <p:cNvPr id="13" name="Text Placeholder 12"/>
          <p:cNvSpPr>
            <a:spLocks noGrp="1"/>
          </p:cNvSpPr>
          <p:nvPr>
            <p:ph type="body" sz="quarter" idx="19"/>
          </p:nvPr>
        </p:nvSpPr>
        <p:spPr>
          <a:xfrm>
            <a:off x="250825" y="873125"/>
            <a:ext cx="4213225" cy="360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8332880"/>
      </p:ext>
    </p:extLst>
  </p:cSld>
  <p:clrMapOvr>
    <a:masterClrMapping/>
  </p:clrMapOvr>
  <p:extLst mod="1">
    <p:ext uri="{DCECCB84-F9BA-43D5-87BE-67443E8EF086}">
      <p15:sldGuideLst xmlns:p15="http://schemas.microsoft.com/office/powerpoint/2012/main">
        <p15:guide id="1" pos="2812">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atement and Data">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1375961" y="833075"/>
            <a:ext cx="2750855" cy="3737292"/>
          </a:xfrm>
          <a:prstGeom prst="rect">
            <a:avLst/>
          </a:prstGeom>
        </p:spPr>
      </p:pic>
      <p:sp>
        <p:nvSpPr>
          <p:cNvPr id="2" name="Title 1"/>
          <p:cNvSpPr>
            <a:spLocks noGrp="1"/>
          </p:cNvSpPr>
          <p:nvPr>
            <p:ph type="title"/>
          </p:nvPr>
        </p:nvSpPr>
        <p:spPr>
          <a:xfrm>
            <a:off x="566894" y="2457450"/>
            <a:ext cx="3284017" cy="990600"/>
          </a:xfrm>
        </p:spPr>
        <p:txBody>
          <a:bodyPr anchor="ctr" anchorCtr="0">
            <a:noAutofit/>
          </a:bodyPr>
          <a:lstStyle>
            <a:lvl1pPr>
              <a:lnSpc>
                <a:spcPct val="80000"/>
              </a:lnSpc>
              <a:defRPr sz="2400">
                <a:latin typeface="Vodafone Rg" pitchFamily="34" charset="0"/>
              </a:defRPr>
            </a:lvl1pPr>
          </a:lstStyle>
          <a:p>
            <a:r>
              <a:rPr lang="en-US" dirty="0"/>
              <a:t>Click to edit Master title style</a:t>
            </a:r>
            <a:endParaRPr lang="en-GB" dirty="0"/>
          </a:p>
        </p:txBody>
      </p:sp>
      <p:sp>
        <p:nvSpPr>
          <p:cNvPr id="9" name="Footer Placeholder 8"/>
          <p:cNvSpPr>
            <a:spLocks noGrp="1"/>
          </p:cNvSpPr>
          <p:nvPr>
            <p:ph type="ftr" sz="quarter" idx="13"/>
          </p:nvPr>
        </p:nvSpPr>
        <p:spPr/>
        <p:txBody>
          <a:bodyPr/>
          <a:lstStyle/>
          <a:p>
            <a:pPr lvl="0" algn="l"/>
            <a:r>
              <a:rPr lang="en-GB" dirty="0">
                <a:solidFill>
                  <a:schemeClr val="tx1"/>
                </a:solidFill>
              </a:rPr>
              <a:t>Insert Confidentiality Level in slide footer </a:t>
            </a:r>
          </a:p>
        </p:txBody>
      </p:sp>
      <p:sp>
        <p:nvSpPr>
          <p:cNvPr id="10" name="Slide Number Placeholder 9"/>
          <p:cNvSpPr>
            <a:spLocks noGrp="1"/>
          </p:cNvSpPr>
          <p:nvPr>
            <p:ph type="sldNum" sz="quarter" idx="14"/>
          </p:nvPr>
        </p:nvSpPr>
        <p:spPr/>
        <p:txBody>
          <a:bodyPr/>
          <a:lstStyle/>
          <a:p>
            <a:fld id="{72A83A2B-3358-44F8-83A0-4598795D8FB5}" type="slidenum">
              <a:rPr lang="en-GB" smtClean="0"/>
              <a:pPr/>
              <a:t>‹#›</a:t>
            </a:fld>
            <a:endParaRPr lang="en-GB" dirty="0"/>
          </a:p>
        </p:txBody>
      </p:sp>
      <p:sp>
        <p:nvSpPr>
          <p:cNvPr id="3" name="Date Placeholder 2"/>
          <p:cNvSpPr>
            <a:spLocks noGrp="1"/>
          </p:cNvSpPr>
          <p:nvPr>
            <p:ph type="dt" sz="half" idx="15"/>
          </p:nvPr>
        </p:nvSpPr>
        <p:spPr/>
        <p:txBody>
          <a:bodyPr/>
          <a:lstStyle/>
          <a:p>
            <a:fld id="{6FA8D524-68A2-4395-A4A6-55646E807998}" type="datetime3">
              <a:rPr lang="en-US" smtClean="0"/>
              <a:t>9 October 2018</a:t>
            </a:fld>
            <a:endParaRPr lang="en-GB"/>
          </a:p>
        </p:txBody>
      </p:sp>
      <p:sp>
        <p:nvSpPr>
          <p:cNvPr id="8" name="Text Placeholder 7"/>
          <p:cNvSpPr>
            <a:spLocks noGrp="1"/>
          </p:cNvSpPr>
          <p:nvPr>
            <p:ph type="body" sz="quarter" idx="16"/>
          </p:nvPr>
        </p:nvSpPr>
        <p:spPr>
          <a:xfrm>
            <a:off x="4460875" y="1572727"/>
            <a:ext cx="1558925" cy="2904023"/>
          </a:xfrm>
        </p:spPr>
        <p:txBody>
          <a:bodyPr/>
          <a:lstStyle>
            <a:lvl1pPr marL="0" indent="0">
              <a:lnSpc>
                <a:spcPct val="90000"/>
              </a:lnSpc>
              <a:spcBef>
                <a:spcPts val="1500"/>
              </a:spcBef>
              <a:spcAft>
                <a:spcPts val="0"/>
              </a:spcAft>
              <a:buNone/>
              <a:defRPr b="1">
                <a:solidFill>
                  <a:schemeClr val="accent1"/>
                </a:solidFill>
              </a:defRPr>
            </a:lvl1pPr>
            <a:lvl2pPr marL="0" indent="0">
              <a:lnSpc>
                <a:spcPct val="90000"/>
              </a:lnSpc>
              <a:spcBef>
                <a:spcPts val="400"/>
              </a:spcBef>
              <a:spcAft>
                <a:spcPts val="0"/>
              </a:spcAft>
              <a:buNone/>
              <a:defRPr sz="1200"/>
            </a:lvl2pPr>
          </a:lstStyle>
          <a:p>
            <a:pPr lvl="0"/>
            <a:r>
              <a:rPr lang="en-US" dirty="0"/>
              <a:t>Click to edit</a:t>
            </a:r>
          </a:p>
          <a:p>
            <a:pPr lvl="1"/>
            <a:r>
              <a:rPr lang="en-US" dirty="0"/>
              <a:t>Second level</a:t>
            </a:r>
          </a:p>
        </p:txBody>
      </p:sp>
      <p:sp>
        <p:nvSpPr>
          <p:cNvPr id="13" name="Text Placeholder 7"/>
          <p:cNvSpPr>
            <a:spLocks noGrp="1"/>
          </p:cNvSpPr>
          <p:nvPr>
            <p:ph type="body" sz="quarter" idx="17"/>
          </p:nvPr>
        </p:nvSpPr>
        <p:spPr>
          <a:xfrm>
            <a:off x="6247342" y="1572727"/>
            <a:ext cx="1558925" cy="2904023"/>
          </a:xfrm>
        </p:spPr>
        <p:txBody>
          <a:bodyPr/>
          <a:lstStyle>
            <a:lvl1pPr marL="0" indent="0">
              <a:lnSpc>
                <a:spcPct val="90000"/>
              </a:lnSpc>
              <a:spcBef>
                <a:spcPts val="1500"/>
              </a:spcBef>
              <a:spcAft>
                <a:spcPts val="0"/>
              </a:spcAft>
              <a:buNone/>
              <a:defRPr b="1">
                <a:solidFill>
                  <a:schemeClr val="accent1"/>
                </a:solidFill>
              </a:defRPr>
            </a:lvl1pPr>
            <a:lvl2pPr marL="0" indent="0">
              <a:lnSpc>
                <a:spcPct val="90000"/>
              </a:lnSpc>
              <a:spcBef>
                <a:spcPts val="400"/>
              </a:spcBef>
              <a:spcAft>
                <a:spcPts val="0"/>
              </a:spcAft>
              <a:buNone/>
              <a:defRPr sz="1200"/>
            </a:lvl2pPr>
          </a:lstStyle>
          <a:p>
            <a:pPr lvl="0"/>
            <a:r>
              <a:rPr lang="en-US" dirty="0"/>
              <a:t>Click to edit</a:t>
            </a:r>
          </a:p>
          <a:p>
            <a:pPr lvl="1"/>
            <a:r>
              <a:rPr lang="en-US" dirty="0"/>
              <a:t>Second level</a:t>
            </a:r>
          </a:p>
        </p:txBody>
      </p:sp>
    </p:spTree>
    <p:extLst>
      <p:ext uri="{BB962C8B-B14F-4D97-AF65-F5344CB8AC3E}">
        <p14:creationId xmlns:p14="http://schemas.microsoft.com/office/powerpoint/2010/main" val="36939421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lvl="0" algn="l"/>
            <a:r>
              <a:rPr lang="en-GB" dirty="0">
                <a:solidFill>
                  <a:schemeClr val="tx1"/>
                </a:solidFill>
              </a:rPr>
              <a:t>Insert Confidentiality Level in slide footer </a:t>
            </a:r>
          </a:p>
        </p:txBody>
      </p:sp>
      <p:sp>
        <p:nvSpPr>
          <p:cNvPr id="7" name="Slide Number Placeholder 6"/>
          <p:cNvSpPr>
            <a:spLocks noGrp="1"/>
          </p:cNvSpPr>
          <p:nvPr>
            <p:ph type="sldNum" sz="quarter" idx="11"/>
          </p:nvPr>
        </p:nvSpPr>
        <p:spPr/>
        <p:txBody>
          <a:body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p>
            <a:fld id="{498EC4B5-C5C0-4868-8B1B-C1C1A69B394D}" type="datetime3">
              <a:rPr lang="en-US" smtClean="0"/>
              <a:t>9 October 2018</a:t>
            </a:fld>
            <a:endParaRPr lang="en-GB"/>
          </a:p>
        </p:txBody>
      </p:sp>
      <p:sp>
        <p:nvSpPr>
          <p:cNvPr id="4" name="Title 3"/>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598645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Image 2 Two Line">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5" y="762"/>
            <a:ext cx="9141289" cy="5141975"/>
            <a:chOff x="1355" y="762"/>
            <a:chExt cx="9141289" cy="5141975"/>
          </a:xfrm>
        </p:grpSpPr>
        <p:pic>
          <p:nvPicPr>
            <p:cNvPr id="10" name="Picture 9"/>
            <p:cNvPicPr>
              <a:picLocks noChangeAspect="1"/>
            </p:cNvPicPr>
            <p:nvPr userDrawn="1"/>
          </p:nvPicPr>
          <p:blipFill>
            <a:blip r:embed="rId2"/>
            <a:stretch>
              <a:fillRect/>
            </a:stretch>
          </p:blipFill>
          <p:spPr>
            <a:xfrm>
              <a:off x="1355" y="762"/>
              <a:ext cx="9141289" cy="5141975"/>
            </a:xfrm>
            <a:prstGeom prst="rect">
              <a:avLst/>
            </a:prstGeom>
          </p:spPr>
        </p:pic>
        <p:pic>
          <p:nvPicPr>
            <p:cNvPr id="5" name="Picture 4"/>
            <p:cNvPicPr>
              <a:picLocks noChangeAspect="1"/>
            </p:cNvPicPr>
            <p:nvPr userDrawn="1"/>
          </p:nvPicPr>
          <p:blipFill>
            <a:blip r:embed="rId3"/>
            <a:stretch>
              <a:fillRect/>
            </a:stretch>
          </p:blipFill>
          <p:spPr>
            <a:xfrm>
              <a:off x="3274768" y="878682"/>
              <a:ext cx="2659140" cy="3537792"/>
            </a:xfrm>
            <a:prstGeom prst="rect">
              <a:avLst/>
            </a:prstGeom>
          </p:spPr>
        </p:pic>
      </p:grpSp>
      <p:sp>
        <p:nvSpPr>
          <p:cNvPr id="2" name="Title 1"/>
          <p:cNvSpPr>
            <a:spLocks noGrp="1"/>
          </p:cNvSpPr>
          <p:nvPr>
            <p:ph type="ctrTitle"/>
          </p:nvPr>
        </p:nvSpPr>
        <p:spPr>
          <a:xfrm>
            <a:off x="4479925" y="3250657"/>
            <a:ext cx="4343400" cy="641893"/>
          </a:xfrm>
        </p:spPr>
        <p:txBody>
          <a:bodyPr anchor="t" anchorCtr="0">
            <a:noAutofit/>
          </a:bodyPr>
          <a:lstStyle>
            <a:lvl1pPr algn="l">
              <a:lnSpc>
                <a:spcPct val="90000"/>
              </a:lnSpc>
              <a:defRPr sz="2200" b="1" i="0">
                <a:solidFill>
                  <a:schemeClr val="bg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23448814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lvl="0" algn="l"/>
            <a:r>
              <a:rPr lang="en-GB" dirty="0">
                <a:solidFill>
                  <a:schemeClr val="tx1"/>
                </a:solidFill>
              </a:rPr>
              <a:t>Insert Confidentiality Level in slide footer </a:t>
            </a:r>
          </a:p>
        </p:txBody>
      </p:sp>
      <p:sp>
        <p:nvSpPr>
          <p:cNvPr id="6" name="Slide Number Placeholder 5"/>
          <p:cNvSpPr>
            <a:spLocks noGrp="1"/>
          </p:cNvSpPr>
          <p:nvPr>
            <p:ph type="sldNum" sz="quarter" idx="11"/>
          </p:nvPr>
        </p:nvSpPr>
        <p:spPr/>
        <p:txBody>
          <a:bodyPr/>
          <a:lstStyle/>
          <a:p>
            <a:fld id="{72A83A2B-3358-44F8-83A0-4598795D8FB5}" type="slidenum">
              <a:rPr lang="en-GB" smtClean="0"/>
              <a:pPr/>
              <a:t>‹#›</a:t>
            </a:fld>
            <a:endParaRPr lang="en-GB" dirty="0"/>
          </a:p>
        </p:txBody>
      </p:sp>
    </p:spTree>
    <p:extLst>
      <p:ext uri="{BB962C8B-B14F-4D97-AF65-F5344CB8AC3E}">
        <p14:creationId xmlns:p14="http://schemas.microsoft.com/office/powerpoint/2010/main" val="22700198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ivider Red Speechmark">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5362205" y="819062"/>
            <a:ext cx="2258446" cy="3042044"/>
          </a:xfrm>
          <a:prstGeom prst="rect">
            <a:avLst/>
          </a:prstGeom>
        </p:spPr>
      </p:pic>
      <p:sp>
        <p:nvSpPr>
          <p:cNvPr id="2" name="Title 1"/>
          <p:cNvSpPr>
            <a:spLocks noGrp="1"/>
          </p:cNvSpPr>
          <p:nvPr>
            <p:ph type="ctrTitle"/>
          </p:nvPr>
        </p:nvSpPr>
        <p:spPr>
          <a:xfrm>
            <a:off x="4451349" y="2046817"/>
            <a:ext cx="2841625" cy="829733"/>
          </a:xfrm>
        </p:spPr>
        <p:txBody>
          <a:bodyPr anchor="ctr" anchorCtr="0">
            <a:noAutofit/>
          </a:bodyPr>
          <a:lstStyle>
            <a:lvl1pPr>
              <a:lnSpc>
                <a:spcPct val="90000"/>
              </a:lnSpc>
              <a:defRPr sz="2400" b="1" cap="none" baseline="0">
                <a:solidFill>
                  <a:schemeClr val="bg1"/>
                </a:solidFill>
                <a:latin typeface="Vodafone Rg" pitchFamily="34" charset="0"/>
              </a:defRPr>
            </a:lvl1pPr>
          </a:lstStyle>
          <a:p>
            <a:r>
              <a:rPr lang="en-US" dirty="0"/>
              <a:t>Click to edit Master title style</a:t>
            </a:r>
            <a:endParaRPr lang="en-GB" dirty="0"/>
          </a:p>
        </p:txBody>
      </p:sp>
      <p:sp>
        <p:nvSpPr>
          <p:cNvPr id="8" name="Footer Placeholder 7"/>
          <p:cNvSpPr>
            <a:spLocks noGrp="1"/>
          </p:cNvSpPr>
          <p:nvPr>
            <p:ph type="ftr" sz="quarter" idx="10"/>
          </p:nvPr>
        </p:nvSpPr>
        <p:spPr/>
        <p:txBody>
          <a:bodyPr/>
          <a:lstStyle>
            <a:lvl1pPr>
              <a:defRPr>
                <a:solidFill>
                  <a:schemeClr val="bg1"/>
                </a:solidFill>
              </a:defRPr>
            </a:lvl1pPr>
          </a:lstStyle>
          <a:p>
            <a:r>
              <a:rPr lang="en-GB" dirty="0"/>
              <a:t>Insert Confidentiality Level in slide footer </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lvl1pPr>
              <a:defRPr>
                <a:solidFill>
                  <a:schemeClr val="bg1"/>
                </a:solidFill>
              </a:defRPr>
            </a:lvl1pPr>
          </a:lstStyle>
          <a:p>
            <a:fld id="{2F8E5E15-47D5-4EB1-AD9F-8AB61C797329}" type="datetime3">
              <a:rPr lang="en-US" smtClean="0"/>
              <a:t>9 October 2018</a:t>
            </a:fld>
            <a:endParaRPr lang="en-GB"/>
          </a:p>
        </p:txBody>
      </p:sp>
      <p:sp>
        <p:nvSpPr>
          <p:cNvPr id="7" name="Text Placeholder 6"/>
          <p:cNvSpPr>
            <a:spLocks noGrp="1"/>
          </p:cNvSpPr>
          <p:nvPr>
            <p:ph type="body" sz="quarter" idx="13" hasCustomPrompt="1"/>
          </p:nvPr>
        </p:nvSpPr>
        <p:spPr>
          <a:xfrm>
            <a:off x="0" y="143932"/>
            <a:ext cx="4419599" cy="3285065"/>
          </a:xfrm>
        </p:spPr>
        <p:txBody>
          <a:bodyPr/>
          <a:lstStyle>
            <a:lvl1pPr marL="0" indent="0" algn="ctr">
              <a:lnSpc>
                <a:spcPct val="90000"/>
              </a:lnSpc>
              <a:spcAft>
                <a:spcPts val="0"/>
              </a:spcAft>
              <a:buNone/>
              <a:defRPr sz="33200" spc="-1000" baseline="0">
                <a:solidFill>
                  <a:schemeClr val="bg1"/>
                </a:solidFill>
              </a:defRPr>
            </a:lvl1pPr>
          </a:lstStyle>
          <a:p>
            <a:pPr lvl="0"/>
            <a:r>
              <a:rPr lang="en-US" dirty="0"/>
              <a:t>#</a:t>
            </a:r>
          </a:p>
        </p:txBody>
      </p:sp>
      <p:pic>
        <p:nvPicPr>
          <p:cNvPr id="10" name="Picture 9"/>
          <p:cNvPicPr>
            <a:picLocks noChangeAspect="1"/>
          </p:cNvPicPr>
          <p:nvPr userDrawn="1"/>
        </p:nvPicPr>
        <p:blipFill>
          <a:blip r:embed="rId3"/>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4747368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 White Speechmark">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5364805" y="819106"/>
            <a:ext cx="2258413" cy="3042000"/>
          </a:xfrm>
          <a:prstGeom prst="rect">
            <a:avLst/>
          </a:prstGeom>
        </p:spPr>
      </p:pic>
      <p:sp>
        <p:nvSpPr>
          <p:cNvPr id="2" name="Title 1"/>
          <p:cNvSpPr>
            <a:spLocks noGrp="1"/>
          </p:cNvSpPr>
          <p:nvPr>
            <p:ph type="ctrTitle"/>
          </p:nvPr>
        </p:nvSpPr>
        <p:spPr>
          <a:xfrm>
            <a:off x="4451349" y="2046817"/>
            <a:ext cx="2841625" cy="829733"/>
          </a:xfrm>
        </p:spPr>
        <p:txBody>
          <a:bodyPr anchor="ctr" anchorCtr="0">
            <a:noAutofit/>
          </a:bodyPr>
          <a:lstStyle>
            <a:lvl1pPr>
              <a:lnSpc>
                <a:spcPct val="90000"/>
              </a:lnSpc>
              <a:defRPr sz="2400" b="1" cap="none" baseline="0">
                <a:solidFill>
                  <a:schemeClr val="accent1"/>
                </a:solidFill>
                <a:latin typeface="Vodafone Rg" pitchFamily="34" charset="0"/>
              </a:defRPr>
            </a:lvl1pPr>
          </a:lstStyle>
          <a:p>
            <a:r>
              <a:rPr lang="en-US" dirty="0"/>
              <a:t>Click to edit Master title style</a:t>
            </a:r>
            <a:endParaRPr lang="en-GB" dirty="0"/>
          </a:p>
        </p:txBody>
      </p:sp>
      <p:sp>
        <p:nvSpPr>
          <p:cNvPr id="8" name="Footer Placeholder 7"/>
          <p:cNvSpPr>
            <a:spLocks noGrp="1"/>
          </p:cNvSpPr>
          <p:nvPr>
            <p:ph type="ftr" sz="quarter" idx="10"/>
          </p:nvPr>
        </p:nvSpPr>
        <p:spPr/>
        <p:txBody>
          <a:bodyPr/>
          <a:lstStyle>
            <a:lvl1pPr>
              <a:defRPr>
                <a:solidFill>
                  <a:schemeClr val="tx1"/>
                </a:solidFill>
              </a:defRPr>
            </a:lvl1pPr>
          </a:lstStyle>
          <a:p>
            <a:r>
              <a:rPr lang="en-GB"/>
              <a:t>Insert Confidentiality Level in slide footer </a:t>
            </a:r>
            <a:endParaRPr lang="en-GB"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lvl1pPr>
              <a:defRPr>
                <a:solidFill>
                  <a:schemeClr val="tx1"/>
                </a:solidFill>
              </a:defRPr>
            </a:lvl1pPr>
          </a:lstStyle>
          <a:p>
            <a:fld id="{2F8E5E15-47D5-4EB1-AD9F-8AB61C797329}" type="datetime3">
              <a:rPr lang="en-US" smtClean="0"/>
              <a:pPr/>
              <a:t>9 October 2018</a:t>
            </a:fld>
            <a:endParaRPr lang="en-US"/>
          </a:p>
        </p:txBody>
      </p:sp>
      <p:sp>
        <p:nvSpPr>
          <p:cNvPr id="7" name="Text Placeholder 6"/>
          <p:cNvSpPr>
            <a:spLocks noGrp="1"/>
          </p:cNvSpPr>
          <p:nvPr>
            <p:ph type="body" sz="quarter" idx="13" hasCustomPrompt="1"/>
          </p:nvPr>
        </p:nvSpPr>
        <p:spPr>
          <a:xfrm>
            <a:off x="0" y="143932"/>
            <a:ext cx="4419599" cy="3285065"/>
          </a:xfrm>
        </p:spPr>
        <p:txBody>
          <a:bodyPr/>
          <a:lstStyle>
            <a:lvl1pPr marL="0" indent="0" algn="ctr">
              <a:lnSpc>
                <a:spcPct val="90000"/>
              </a:lnSpc>
              <a:spcAft>
                <a:spcPts val="0"/>
              </a:spcAft>
              <a:buNone/>
              <a:defRPr sz="33200" spc="-1000" baseline="0">
                <a:solidFill>
                  <a:schemeClr val="accent1"/>
                </a:solidFill>
              </a:defRPr>
            </a:lvl1pPr>
          </a:lstStyle>
          <a:p>
            <a:pPr lvl="0"/>
            <a:r>
              <a:rPr lang="en-US" dirty="0"/>
              <a:t>#</a:t>
            </a:r>
          </a:p>
        </p:txBody>
      </p:sp>
    </p:spTree>
    <p:extLst>
      <p:ext uri="{BB962C8B-B14F-4D97-AF65-F5344CB8AC3E}">
        <p14:creationId xmlns:p14="http://schemas.microsoft.com/office/powerpoint/2010/main" val="6414437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ivider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4049" y="1930142"/>
            <a:ext cx="4429125" cy="1050384"/>
          </a:xfrm>
        </p:spPr>
        <p:txBody>
          <a:bodyPr anchor="ctr" anchorCtr="0">
            <a:noAutofit/>
          </a:bodyPr>
          <a:lstStyle>
            <a:lvl1pPr>
              <a:lnSpc>
                <a:spcPct val="90000"/>
              </a:lnSpc>
              <a:defRPr sz="3000" b="1" cap="none" baseline="0">
                <a:solidFill>
                  <a:schemeClr val="bg1"/>
                </a:solidFill>
                <a:latin typeface="Vodafone Rg" pitchFamily="34" charset="0"/>
              </a:defRPr>
            </a:lvl1pPr>
          </a:lstStyle>
          <a:p>
            <a:r>
              <a:rPr lang="en-US" dirty="0"/>
              <a:t>Click to edit Master title style</a:t>
            </a:r>
            <a:endParaRPr lang="en-GB" dirty="0"/>
          </a:p>
        </p:txBody>
      </p:sp>
      <p:sp>
        <p:nvSpPr>
          <p:cNvPr id="8" name="Footer Placeholder 7"/>
          <p:cNvSpPr>
            <a:spLocks noGrp="1"/>
          </p:cNvSpPr>
          <p:nvPr>
            <p:ph type="ftr" sz="quarter" idx="10"/>
          </p:nvPr>
        </p:nvSpPr>
        <p:spPr/>
        <p:txBody>
          <a:bodyPr/>
          <a:lstStyle>
            <a:lvl1pPr>
              <a:defRPr>
                <a:solidFill>
                  <a:schemeClr val="bg1"/>
                </a:solidFill>
              </a:defRPr>
            </a:lvl1pPr>
          </a:lstStyle>
          <a:p>
            <a:r>
              <a:rPr lang="en-GB" dirty="0"/>
              <a:t>Insert Confidentiality Level in slide footer </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lvl1pPr>
              <a:defRPr>
                <a:solidFill>
                  <a:schemeClr val="bg1"/>
                </a:solidFill>
              </a:defRPr>
            </a:lvl1pPr>
          </a:lstStyle>
          <a:p>
            <a:fld id="{2F8E5E15-47D5-4EB1-AD9F-8AB61C797329}" type="datetime3">
              <a:rPr lang="en-US" smtClean="0"/>
              <a:t>9 October 2018</a:t>
            </a:fld>
            <a:endParaRPr lang="en-GB"/>
          </a:p>
        </p:txBody>
      </p:sp>
      <p:sp>
        <p:nvSpPr>
          <p:cNvPr id="7" name="Text Placeholder 6"/>
          <p:cNvSpPr>
            <a:spLocks noGrp="1"/>
          </p:cNvSpPr>
          <p:nvPr>
            <p:ph type="body" sz="quarter" idx="13" hasCustomPrompt="1"/>
          </p:nvPr>
        </p:nvSpPr>
        <p:spPr>
          <a:xfrm>
            <a:off x="0" y="143932"/>
            <a:ext cx="4419599" cy="3285065"/>
          </a:xfrm>
        </p:spPr>
        <p:txBody>
          <a:bodyPr/>
          <a:lstStyle>
            <a:lvl1pPr marL="0" indent="0" algn="ctr">
              <a:lnSpc>
                <a:spcPct val="90000"/>
              </a:lnSpc>
              <a:spcAft>
                <a:spcPts val="0"/>
              </a:spcAft>
              <a:buNone/>
              <a:defRPr sz="33200" spc="-1000" baseline="0">
                <a:solidFill>
                  <a:schemeClr val="bg1"/>
                </a:solidFill>
              </a:defRPr>
            </a:lvl1pPr>
          </a:lstStyle>
          <a:p>
            <a:pPr lvl="0"/>
            <a:r>
              <a:rPr lang="en-US" dirty="0"/>
              <a:t>#</a:t>
            </a:r>
          </a:p>
        </p:txBody>
      </p:sp>
      <p:pic>
        <p:nvPicPr>
          <p:cNvPr id="11" name="Picture 10"/>
          <p:cNvPicPr>
            <a:picLocks noChangeAspect="1"/>
          </p:cNvPicPr>
          <p:nvPr userDrawn="1"/>
        </p:nvPicPr>
        <p:blipFill>
          <a:blip r:embed="rId2"/>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5380495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vider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64049" y="1930142"/>
            <a:ext cx="4429126" cy="1050384"/>
          </a:xfrm>
        </p:spPr>
        <p:txBody>
          <a:bodyPr anchor="ctr" anchorCtr="0">
            <a:noAutofit/>
          </a:bodyPr>
          <a:lstStyle>
            <a:lvl1pPr>
              <a:lnSpc>
                <a:spcPct val="90000"/>
              </a:lnSpc>
              <a:defRPr sz="3000" b="1" cap="none" baseline="0">
                <a:solidFill>
                  <a:schemeClr val="accent1"/>
                </a:solidFill>
                <a:latin typeface="Vodafone Rg" pitchFamily="34" charset="0"/>
              </a:defRPr>
            </a:lvl1pPr>
          </a:lstStyle>
          <a:p>
            <a:r>
              <a:rPr lang="en-US" dirty="0"/>
              <a:t>Click to edit Master title style</a:t>
            </a:r>
            <a:endParaRPr lang="en-GB" dirty="0"/>
          </a:p>
        </p:txBody>
      </p:sp>
      <p:sp>
        <p:nvSpPr>
          <p:cNvPr id="8" name="Footer Placeholder 7"/>
          <p:cNvSpPr>
            <a:spLocks noGrp="1"/>
          </p:cNvSpPr>
          <p:nvPr>
            <p:ph type="ftr" sz="quarter" idx="10"/>
          </p:nvPr>
        </p:nvSpPr>
        <p:spPr/>
        <p:txBody>
          <a:bodyPr/>
          <a:lstStyle>
            <a:lvl1pPr>
              <a:defRPr>
                <a:solidFill>
                  <a:schemeClr val="tx1"/>
                </a:solidFill>
              </a:defRPr>
            </a:lvl1pPr>
          </a:lstStyle>
          <a:p>
            <a:r>
              <a:rPr lang="en-GB"/>
              <a:t>Insert Confidentiality Level in slide footer </a:t>
            </a:r>
            <a:endParaRPr lang="en-GB"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lvl1pPr>
              <a:defRPr>
                <a:solidFill>
                  <a:schemeClr val="tx1"/>
                </a:solidFill>
              </a:defRPr>
            </a:lvl1pPr>
          </a:lstStyle>
          <a:p>
            <a:fld id="{2F8E5E15-47D5-4EB1-AD9F-8AB61C797329}" type="datetime3">
              <a:rPr lang="en-US" smtClean="0"/>
              <a:pPr/>
              <a:t>9 October 2018</a:t>
            </a:fld>
            <a:endParaRPr lang="en-US"/>
          </a:p>
        </p:txBody>
      </p:sp>
      <p:sp>
        <p:nvSpPr>
          <p:cNvPr id="7" name="Text Placeholder 6"/>
          <p:cNvSpPr>
            <a:spLocks noGrp="1"/>
          </p:cNvSpPr>
          <p:nvPr>
            <p:ph type="body" sz="quarter" idx="13" hasCustomPrompt="1"/>
          </p:nvPr>
        </p:nvSpPr>
        <p:spPr>
          <a:xfrm>
            <a:off x="0" y="143932"/>
            <a:ext cx="4419599" cy="3285065"/>
          </a:xfrm>
        </p:spPr>
        <p:txBody>
          <a:bodyPr/>
          <a:lstStyle>
            <a:lvl1pPr marL="0" indent="0" algn="ctr">
              <a:lnSpc>
                <a:spcPct val="90000"/>
              </a:lnSpc>
              <a:spcAft>
                <a:spcPts val="0"/>
              </a:spcAft>
              <a:buNone/>
              <a:defRPr sz="33200" spc="-1000" baseline="0">
                <a:solidFill>
                  <a:schemeClr val="accent1"/>
                </a:solidFill>
              </a:defRPr>
            </a:lvl1pPr>
          </a:lstStyle>
          <a:p>
            <a:pPr lvl="0"/>
            <a:r>
              <a:rPr lang="en-US" dirty="0"/>
              <a:t>#</a:t>
            </a:r>
          </a:p>
        </p:txBody>
      </p:sp>
    </p:spTree>
    <p:extLst>
      <p:ext uri="{BB962C8B-B14F-4D97-AF65-F5344CB8AC3E}">
        <p14:creationId xmlns:p14="http://schemas.microsoft.com/office/powerpoint/2010/main" val="21692391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4x3 Video placeholder">
    <p:bg>
      <p:bgPr>
        <a:solidFill>
          <a:schemeClr val="accent1"/>
        </a:solidFill>
        <a:effectLst/>
      </p:bgPr>
    </p:bg>
    <p:spTree>
      <p:nvGrpSpPr>
        <p:cNvPr id="1" name=""/>
        <p:cNvGrpSpPr/>
        <p:nvPr/>
      </p:nvGrpSpPr>
      <p:grpSpPr>
        <a:xfrm>
          <a:off x="0" y="0"/>
          <a:ext cx="0" cy="0"/>
          <a:chOff x="0" y="0"/>
          <a:chExt cx="0" cy="0"/>
        </a:xfrm>
      </p:grpSpPr>
      <p:sp>
        <p:nvSpPr>
          <p:cNvPr id="5" name="Media Placeholder 4"/>
          <p:cNvSpPr>
            <a:spLocks noGrp="1"/>
          </p:cNvSpPr>
          <p:nvPr>
            <p:ph type="media" sz="quarter" idx="10" hasCustomPrompt="1"/>
          </p:nvPr>
        </p:nvSpPr>
        <p:spPr>
          <a:xfrm>
            <a:off x="1608401" y="266700"/>
            <a:ext cx="5927199" cy="4445399"/>
          </a:xfrm>
          <a:solidFill>
            <a:schemeClr val="tx1"/>
          </a:solidFill>
        </p:spPr>
        <p:txBody>
          <a:bodyPr lIns="72000" tIns="72000"/>
          <a:lstStyle>
            <a:lvl1pPr marL="0" indent="0">
              <a:buNone/>
              <a:defRPr>
                <a:solidFill>
                  <a:srgbClr val="FFFFFF"/>
                </a:solidFill>
              </a:defRPr>
            </a:lvl1pPr>
          </a:lstStyle>
          <a:p>
            <a:r>
              <a:rPr lang="en-US" dirty="0"/>
              <a:t>Insert 4x3 video</a:t>
            </a:r>
          </a:p>
        </p:txBody>
      </p:sp>
      <p:sp>
        <p:nvSpPr>
          <p:cNvPr id="6" name="Footer Placeholder 5"/>
          <p:cNvSpPr>
            <a:spLocks noGrp="1"/>
          </p:cNvSpPr>
          <p:nvPr>
            <p:ph type="ftr" sz="quarter" idx="11"/>
          </p:nvPr>
        </p:nvSpPr>
        <p:spPr/>
        <p:txBody>
          <a:bodyPr/>
          <a:lstStyle>
            <a:lvl1pPr>
              <a:defRPr>
                <a:solidFill>
                  <a:schemeClr val="bg1"/>
                </a:solidFill>
              </a:defRPr>
            </a:lvl1pPr>
          </a:lstStyle>
          <a:p>
            <a:r>
              <a:rPr lang="en-GB" dirty="0"/>
              <a:t>Insert Confidentiality Level in slide footer </a:t>
            </a:r>
          </a:p>
        </p:txBody>
      </p:sp>
      <p:sp>
        <p:nvSpPr>
          <p:cNvPr id="2" name="Slide Number Placeholder 1"/>
          <p:cNvSpPr>
            <a:spLocks noGrp="1"/>
          </p:cNvSpPr>
          <p:nvPr>
            <p:ph type="sldNum" sz="quarter" idx="12"/>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3"/>
          </p:nvPr>
        </p:nvSpPr>
        <p:spPr/>
        <p:txBody>
          <a:bodyPr/>
          <a:lstStyle>
            <a:lvl1pPr>
              <a:defRPr>
                <a:solidFill>
                  <a:schemeClr val="bg1"/>
                </a:solidFill>
              </a:defRPr>
            </a:lvl1pPr>
          </a:lstStyle>
          <a:p>
            <a:fld id="{4D5AC188-290C-4949-8FC0-898609ABB1F0}" type="datetime3">
              <a:rPr lang="en-US" smtClean="0"/>
              <a:t>9 October 2018</a:t>
            </a:fld>
            <a:endParaRPr lang="en-GB"/>
          </a:p>
        </p:txBody>
      </p:sp>
      <p:pic>
        <p:nvPicPr>
          <p:cNvPr id="7" name="Picture 6"/>
          <p:cNvPicPr>
            <a:picLocks noChangeAspect="1"/>
          </p:cNvPicPr>
          <p:nvPr userDrawn="1"/>
        </p:nvPicPr>
        <p:blipFill>
          <a:blip r:embed="rId2"/>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7714754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6x9 Video placeholder">
    <p:bg>
      <p:bgPr>
        <a:solidFill>
          <a:schemeClr val="accent1"/>
        </a:solidFill>
        <a:effectLst/>
      </p:bgPr>
    </p:bg>
    <p:spTree>
      <p:nvGrpSpPr>
        <p:cNvPr id="1" name=""/>
        <p:cNvGrpSpPr/>
        <p:nvPr/>
      </p:nvGrpSpPr>
      <p:grpSpPr>
        <a:xfrm>
          <a:off x="0" y="0"/>
          <a:ext cx="0" cy="0"/>
          <a:chOff x="0" y="0"/>
          <a:chExt cx="0" cy="0"/>
        </a:xfrm>
      </p:grpSpPr>
      <p:sp>
        <p:nvSpPr>
          <p:cNvPr id="5" name="Media Placeholder 4"/>
          <p:cNvSpPr>
            <a:spLocks noGrp="1"/>
          </p:cNvSpPr>
          <p:nvPr>
            <p:ph type="media" sz="quarter" idx="10" hasCustomPrompt="1"/>
          </p:nvPr>
        </p:nvSpPr>
        <p:spPr>
          <a:xfrm>
            <a:off x="822325" y="266399"/>
            <a:ext cx="7499351" cy="4218385"/>
          </a:xfrm>
          <a:solidFill>
            <a:schemeClr val="tx1"/>
          </a:solidFill>
        </p:spPr>
        <p:txBody>
          <a:bodyPr lIns="72000" tIns="72000"/>
          <a:lstStyle>
            <a:lvl1pPr marL="0" indent="0">
              <a:buNone/>
              <a:defRPr>
                <a:solidFill>
                  <a:srgbClr val="FFFFFF"/>
                </a:solidFill>
              </a:defRPr>
            </a:lvl1pPr>
          </a:lstStyle>
          <a:p>
            <a:r>
              <a:rPr lang="en-US" dirty="0"/>
              <a:t>Insert 16x9 video</a:t>
            </a:r>
          </a:p>
        </p:txBody>
      </p:sp>
      <p:sp>
        <p:nvSpPr>
          <p:cNvPr id="8" name="Footer Placeholder 7"/>
          <p:cNvSpPr>
            <a:spLocks noGrp="1"/>
          </p:cNvSpPr>
          <p:nvPr>
            <p:ph type="ftr" sz="quarter" idx="11"/>
          </p:nvPr>
        </p:nvSpPr>
        <p:spPr/>
        <p:txBody>
          <a:bodyPr/>
          <a:lstStyle>
            <a:lvl1pPr>
              <a:defRPr>
                <a:solidFill>
                  <a:schemeClr val="bg1"/>
                </a:solidFill>
              </a:defRPr>
            </a:lvl1pPr>
          </a:lstStyle>
          <a:p>
            <a:r>
              <a:rPr lang="en-GB" dirty="0"/>
              <a:t>Insert Confidentiality Level in slide footer </a:t>
            </a:r>
          </a:p>
        </p:txBody>
      </p:sp>
      <p:sp>
        <p:nvSpPr>
          <p:cNvPr id="2" name="Slide Number Placeholder 1"/>
          <p:cNvSpPr>
            <a:spLocks noGrp="1"/>
          </p:cNvSpPr>
          <p:nvPr>
            <p:ph type="sldNum" sz="quarter" idx="12"/>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3"/>
          </p:nvPr>
        </p:nvSpPr>
        <p:spPr/>
        <p:txBody>
          <a:bodyPr/>
          <a:lstStyle>
            <a:lvl1pPr>
              <a:defRPr>
                <a:solidFill>
                  <a:schemeClr val="bg1"/>
                </a:solidFill>
              </a:defRPr>
            </a:lvl1pPr>
          </a:lstStyle>
          <a:p>
            <a:fld id="{6AD9EA54-4CB4-474C-A174-137EC7F36B9E}" type="datetime3">
              <a:rPr lang="en-US" smtClean="0"/>
              <a:t>9 October 2018</a:t>
            </a:fld>
            <a:endParaRPr lang="en-GB"/>
          </a:p>
        </p:txBody>
      </p:sp>
      <p:pic>
        <p:nvPicPr>
          <p:cNvPr id="7" name="Picture 6"/>
          <p:cNvPicPr>
            <a:picLocks noChangeAspect="1"/>
          </p:cNvPicPr>
          <p:nvPr userDrawn="1"/>
        </p:nvPicPr>
        <p:blipFill>
          <a:blip r:embed="rId2"/>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29068407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Full frame 16x9 Video placeholder">
    <p:bg>
      <p:bgPr>
        <a:solidFill>
          <a:schemeClr val="tx1"/>
        </a:solidFill>
        <a:effectLst/>
      </p:bgPr>
    </p:bg>
    <p:spTree>
      <p:nvGrpSpPr>
        <p:cNvPr id="1" name=""/>
        <p:cNvGrpSpPr/>
        <p:nvPr/>
      </p:nvGrpSpPr>
      <p:grpSpPr>
        <a:xfrm>
          <a:off x="0" y="0"/>
          <a:ext cx="0" cy="0"/>
          <a:chOff x="0" y="0"/>
          <a:chExt cx="0" cy="0"/>
        </a:xfrm>
      </p:grpSpPr>
      <p:sp>
        <p:nvSpPr>
          <p:cNvPr id="5" name="Media Placeholder 4"/>
          <p:cNvSpPr>
            <a:spLocks noGrp="1"/>
          </p:cNvSpPr>
          <p:nvPr>
            <p:ph type="media" sz="quarter" idx="10" hasCustomPrompt="1"/>
          </p:nvPr>
        </p:nvSpPr>
        <p:spPr>
          <a:xfrm>
            <a:off x="0" y="0"/>
            <a:ext cx="9144000" cy="5143500"/>
          </a:xfrm>
          <a:solidFill>
            <a:schemeClr val="tx1"/>
          </a:solidFill>
        </p:spPr>
        <p:txBody>
          <a:bodyPr lIns="72000" tIns="72000"/>
          <a:lstStyle>
            <a:lvl1pPr marL="0" indent="0">
              <a:buNone/>
              <a:defRPr>
                <a:solidFill>
                  <a:srgbClr val="FFFFFF"/>
                </a:solidFill>
              </a:defRPr>
            </a:lvl1pPr>
          </a:lstStyle>
          <a:p>
            <a:r>
              <a:rPr lang="en-US" dirty="0"/>
              <a:t>Insert full frame 16x9 video</a:t>
            </a:r>
          </a:p>
        </p:txBody>
      </p:sp>
    </p:spTree>
    <p:extLst>
      <p:ext uri="{BB962C8B-B14F-4D97-AF65-F5344CB8AC3E}">
        <p14:creationId xmlns:p14="http://schemas.microsoft.com/office/powerpoint/2010/main" val="1216117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Image 3 One Line">
    <p:bg>
      <p:bgPr>
        <a:solidFill>
          <a:schemeClr val="bg1"/>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2034" y="764"/>
            <a:ext cx="9141287" cy="5141973"/>
            <a:chOff x="2034" y="764"/>
            <a:chExt cx="9141287" cy="5141973"/>
          </a:xfrm>
        </p:grpSpPr>
        <p:pic>
          <p:nvPicPr>
            <p:cNvPr id="10" name="Picture 9"/>
            <p:cNvPicPr>
              <a:picLocks noChangeAspect="1"/>
            </p:cNvPicPr>
            <p:nvPr userDrawn="1"/>
          </p:nvPicPr>
          <p:blipFill>
            <a:blip r:embed="rId2"/>
            <a:stretch>
              <a:fillRect/>
            </a:stretch>
          </p:blipFill>
          <p:spPr>
            <a:xfrm>
              <a:off x="2034" y="764"/>
              <a:ext cx="9141287" cy="5141973"/>
            </a:xfrm>
            <a:prstGeom prst="rect">
              <a:avLst/>
            </a:prstGeom>
          </p:spPr>
        </p:pic>
        <p:pic>
          <p:nvPicPr>
            <p:cNvPr id="6" name="Picture 5"/>
            <p:cNvPicPr>
              <a:picLocks noChangeAspect="1"/>
            </p:cNvPicPr>
            <p:nvPr userDrawn="1"/>
          </p:nvPicPr>
          <p:blipFill>
            <a:blip r:embed="rId3"/>
            <a:stretch>
              <a:fillRect/>
            </a:stretch>
          </p:blipFill>
          <p:spPr>
            <a:xfrm>
              <a:off x="3258022" y="862012"/>
              <a:ext cx="2673360" cy="3569760"/>
            </a:xfrm>
            <a:prstGeom prst="rect">
              <a:avLst/>
            </a:prstGeom>
          </p:spPr>
        </p:pic>
      </p:grpSp>
      <p:sp>
        <p:nvSpPr>
          <p:cNvPr id="2" name="Title 1"/>
          <p:cNvSpPr>
            <a:spLocks noGrp="1"/>
          </p:cNvSpPr>
          <p:nvPr>
            <p:ph type="ctrTitle"/>
          </p:nvPr>
        </p:nvSpPr>
        <p:spPr>
          <a:xfrm>
            <a:off x="1648699" y="2840892"/>
            <a:ext cx="3843088"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426717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Image 3 Two Line">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1356" y="764"/>
            <a:ext cx="9141287" cy="5141973"/>
            <a:chOff x="1356" y="764"/>
            <a:chExt cx="9141287" cy="5141973"/>
          </a:xfrm>
        </p:grpSpPr>
        <p:pic>
          <p:nvPicPr>
            <p:cNvPr id="10" name="Picture 9"/>
            <p:cNvPicPr>
              <a:picLocks noChangeAspect="1"/>
            </p:cNvPicPr>
            <p:nvPr userDrawn="1"/>
          </p:nvPicPr>
          <p:blipFill>
            <a:blip r:embed="rId2"/>
            <a:stretch>
              <a:fillRect/>
            </a:stretch>
          </p:blipFill>
          <p:spPr>
            <a:xfrm>
              <a:off x="1356" y="764"/>
              <a:ext cx="9141287" cy="5141973"/>
            </a:xfrm>
            <a:prstGeom prst="rect">
              <a:avLst/>
            </a:prstGeom>
          </p:spPr>
        </p:pic>
        <p:pic>
          <p:nvPicPr>
            <p:cNvPr id="5" name="Picture 4"/>
            <p:cNvPicPr>
              <a:picLocks noChangeAspect="1"/>
            </p:cNvPicPr>
            <p:nvPr userDrawn="1"/>
          </p:nvPicPr>
          <p:blipFill>
            <a:blip r:embed="rId3"/>
            <a:stretch>
              <a:fillRect/>
            </a:stretch>
          </p:blipFill>
          <p:spPr>
            <a:xfrm>
              <a:off x="3253162" y="878529"/>
              <a:ext cx="2666250" cy="3562656"/>
            </a:xfrm>
            <a:prstGeom prst="rect">
              <a:avLst/>
            </a:prstGeom>
          </p:spPr>
        </p:pic>
      </p:grpSp>
      <p:sp>
        <p:nvSpPr>
          <p:cNvPr id="2" name="Title 1"/>
          <p:cNvSpPr>
            <a:spLocks noGrp="1"/>
          </p:cNvSpPr>
          <p:nvPr>
            <p:ph type="ctrTitle"/>
          </p:nvPr>
        </p:nvSpPr>
        <p:spPr>
          <a:xfrm>
            <a:off x="1614813" y="2811458"/>
            <a:ext cx="2765429" cy="641893"/>
          </a:xfrm>
        </p:spPr>
        <p:txBody>
          <a:bodyPr anchor="t" anchorCtr="0">
            <a:noAutofit/>
          </a:bodyPr>
          <a:lstStyle>
            <a:lvl1pPr algn="l">
              <a:lnSpc>
                <a:spcPct val="90000"/>
              </a:lnSpc>
              <a:defRPr sz="22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rgbClr val="FFFFFF"/>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rgbClr val="FFFFFF"/>
                </a:solidFill>
              </a:defRPr>
            </a:lvl1pPr>
          </a:lstStyle>
          <a:p>
            <a:r>
              <a:rPr lang="en-GB"/>
              <a:t>Insert Confidentiality Level in slide footer </a:t>
            </a:r>
            <a:endParaRPr lang="en-GB" dirty="0"/>
          </a:p>
        </p:txBody>
      </p:sp>
      <p:pic>
        <p:nvPicPr>
          <p:cNvPr id="7" name="Picture 6"/>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141423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Image 4 One Line">
    <p:spTree>
      <p:nvGrpSpPr>
        <p:cNvPr id="1" name=""/>
        <p:cNvGrpSpPr/>
        <p:nvPr/>
      </p:nvGrpSpPr>
      <p:grpSpPr>
        <a:xfrm>
          <a:off x="0" y="0"/>
          <a:ext cx="0" cy="0"/>
          <a:chOff x="0" y="0"/>
          <a:chExt cx="0" cy="0"/>
        </a:xfrm>
      </p:grpSpPr>
      <p:grpSp>
        <p:nvGrpSpPr>
          <p:cNvPr id="6" name="Group 5"/>
          <p:cNvGrpSpPr/>
          <p:nvPr userDrawn="1"/>
        </p:nvGrpSpPr>
        <p:grpSpPr>
          <a:xfrm>
            <a:off x="678" y="763"/>
            <a:ext cx="9141289" cy="5141975"/>
            <a:chOff x="678" y="763"/>
            <a:chExt cx="9141289" cy="5141975"/>
          </a:xfrm>
        </p:grpSpPr>
        <p:pic>
          <p:nvPicPr>
            <p:cNvPr id="10" name="Picture 9"/>
            <p:cNvPicPr>
              <a:picLocks noChangeAspect="1"/>
            </p:cNvPicPr>
            <p:nvPr userDrawn="1"/>
          </p:nvPicPr>
          <p:blipFill>
            <a:blip r:embed="rId2"/>
            <a:stretch>
              <a:fillRect/>
            </a:stretch>
          </p:blipFill>
          <p:spPr>
            <a:xfrm>
              <a:off x="678" y="763"/>
              <a:ext cx="9141289" cy="5141975"/>
            </a:xfrm>
            <a:prstGeom prst="rect">
              <a:avLst/>
            </a:prstGeom>
          </p:spPr>
        </p:pic>
        <p:pic>
          <p:nvPicPr>
            <p:cNvPr id="5" name="Picture 4"/>
            <p:cNvPicPr>
              <a:picLocks noChangeAspect="1"/>
            </p:cNvPicPr>
            <p:nvPr userDrawn="1"/>
          </p:nvPicPr>
          <p:blipFill>
            <a:blip r:embed="rId3"/>
            <a:stretch>
              <a:fillRect/>
            </a:stretch>
          </p:blipFill>
          <p:spPr>
            <a:xfrm>
              <a:off x="3710181" y="854869"/>
              <a:ext cx="2207655" cy="3548448"/>
            </a:xfrm>
            <a:prstGeom prst="rect">
              <a:avLst/>
            </a:prstGeom>
          </p:spPr>
        </p:pic>
      </p:grpSp>
      <p:sp>
        <p:nvSpPr>
          <p:cNvPr id="2" name="Title 1"/>
          <p:cNvSpPr>
            <a:spLocks noGrp="1"/>
          </p:cNvSpPr>
          <p:nvPr>
            <p:ph type="ctrTitle"/>
          </p:nvPr>
        </p:nvSpPr>
        <p:spPr>
          <a:xfrm>
            <a:off x="4546600" y="3136357"/>
            <a:ext cx="4284074" cy="461912"/>
          </a:xfrm>
        </p:spPr>
        <p:txBody>
          <a:bodyPr anchor="t" anchorCtr="0">
            <a:noAutofit/>
          </a:bodyPr>
          <a:lstStyle>
            <a:lvl1pPr algn="l">
              <a:lnSpc>
                <a:spcPct val="90000"/>
              </a:lnSpc>
              <a:defRPr sz="3000" b="1" i="0">
                <a:solidFill>
                  <a:schemeClr val="accent1"/>
                </a:solidFill>
                <a:latin typeface="Vodafone Rg"/>
                <a:cs typeface="Vodafone Rg"/>
              </a:defRPr>
            </a:lvl1pPr>
          </a:lstStyle>
          <a:p>
            <a:r>
              <a:rPr lang="en-US" dirty="0"/>
              <a:t>Click to edit Master title</a:t>
            </a:r>
            <a:endParaRPr lang="en-GB" dirty="0"/>
          </a:p>
        </p:txBody>
      </p:sp>
      <p:sp>
        <p:nvSpPr>
          <p:cNvPr id="3" name="Subtitle 2"/>
          <p:cNvSpPr>
            <a:spLocks noGrp="1"/>
          </p:cNvSpPr>
          <p:nvPr>
            <p:ph type="subTitle" idx="1"/>
          </p:nvPr>
        </p:nvSpPr>
        <p:spPr>
          <a:xfrm>
            <a:off x="250826" y="4039360"/>
            <a:ext cx="2090449" cy="682887"/>
          </a:xfrm>
        </p:spPr>
        <p:txBody>
          <a:bodyPr anchor="b" anchorCtr="0">
            <a:noAutofit/>
          </a:bodyPr>
          <a:lstStyle>
            <a:lvl1pPr marL="0" indent="0" algn="l">
              <a:buNone/>
              <a:defRPr sz="14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Footer Placeholder 3"/>
          <p:cNvSpPr>
            <a:spLocks noGrp="1"/>
          </p:cNvSpPr>
          <p:nvPr>
            <p:ph type="ftr" sz="quarter" idx="10"/>
          </p:nvPr>
        </p:nvSpPr>
        <p:spPr/>
        <p:txBody>
          <a:bodyPr/>
          <a:lstStyle>
            <a:lvl1pPr>
              <a:defRPr>
                <a:solidFill>
                  <a:schemeClr val="bg1"/>
                </a:solidFill>
              </a:defRPr>
            </a:lvl1pPr>
          </a:lstStyle>
          <a:p>
            <a:r>
              <a:rPr lang="en-GB"/>
              <a:t>Insert Confidentiality Level in slide footer </a:t>
            </a:r>
            <a:endParaRPr lang="en-GB" dirty="0"/>
          </a:p>
        </p:txBody>
      </p:sp>
      <p:pic>
        <p:nvPicPr>
          <p:cNvPr id="8" name="Picture 7"/>
          <p:cNvPicPr>
            <a:picLocks noChangeAspect="1"/>
          </p:cNvPicPr>
          <p:nvPr userDrawn="1"/>
        </p:nvPicPr>
        <p:blipFill>
          <a:blip r:embed="rId4"/>
          <a:stretch>
            <a:fillRect/>
          </a:stretch>
        </p:blipFill>
        <p:spPr>
          <a:xfrm>
            <a:off x="8496840" y="4547241"/>
            <a:ext cx="396335" cy="396000"/>
          </a:xfrm>
          <a:prstGeom prst="rect">
            <a:avLst/>
          </a:prstGeom>
        </p:spPr>
      </p:pic>
    </p:spTree>
    <p:extLst>
      <p:ext uri="{BB962C8B-B14F-4D97-AF65-F5344CB8AC3E}">
        <p14:creationId xmlns:p14="http://schemas.microsoft.com/office/powerpoint/2010/main" val="6471060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69"/>
          <a:stretch>
            <a:fillRect/>
          </a:stretch>
        </p:blipFill>
        <p:spPr>
          <a:xfrm>
            <a:off x="8496840" y="4547241"/>
            <a:ext cx="396335" cy="396000"/>
          </a:xfrm>
          <a:prstGeom prst="rect">
            <a:avLst/>
          </a:prstGeom>
        </p:spPr>
      </p:pic>
      <p:sp>
        <p:nvSpPr>
          <p:cNvPr id="2" name="Title Placeholder 1"/>
          <p:cNvSpPr>
            <a:spLocks noGrp="1"/>
          </p:cNvSpPr>
          <p:nvPr>
            <p:ph type="title"/>
          </p:nvPr>
        </p:nvSpPr>
        <p:spPr>
          <a:xfrm>
            <a:off x="250825" y="205978"/>
            <a:ext cx="8635526" cy="667479"/>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250825" y="873457"/>
            <a:ext cx="5886450" cy="3603293"/>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4"/>
          </p:nvPr>
        </p:nvSpPr>
        <p:spPr>
          <a:xfrm>
            <a:off x="4365295" y="4713136"/>
            <a:ext cx="413410" cy="238889"/>
          </a:xfrm>
          <a:prstGeom prst="rect">
            <a:avLst/>
          </a:prstGeom>
        </p:spPr>
        <p:txBody>
          <a:bodyPr vert="horz" lIns="0" tIns="0" rIns="0" bIns="0" rtlCol="0" anchor="b" anchorCtr="0"/>
          <a:lstStyle>
            <a:lvl1pPr algn="ctr">
              <a:defRPr sz="800">
                <a:solidFill>
                  <a:schemeClr val="tx1"/>
                </a:solidFill>
              </a:defRPr>
            </a:lvl1pPr>
          </a:lstStyle>
          <a:p>
            <a:fld id="{72A83A2B-3358-44F8-83A0-4598795D8FB5}" type="slidenum">
              <a:rPr lang="en-GB" smtClean="0"/>
              <a:pPr/>
              <a:t>‹#›</a:t>
            </a:fld>
            <a:endParaRPr lang="en-GB" dirty="0"/>
          </a:p>
        </p:txBody>
      </p:sp>
      <p:sp>
        <p:nvSpPr>
          <p:cNvPr id="6" name="Footer Placeholder 5"/>
          <p:cNvSpPr>
            <a:spLocks noGrp="1"/>
          </p:cNvSpPr>
          <p:nvPr>
            <p:ph type="ftr" sz="quarter" idx="3"/>
          </p:nvPr>
        </p:nvSpPr>
        <p:spPr>
          <a:xfrm>
            <a:off x="253395" y="4712099"/>
            <a:ext cx="2087880" cy="238889"/>
          </a:xfrm>
          <a:prstGeom prst="rect">
            <a:avLst/>
          </a:prstGeom>
        </p:spPr>
        <p:txBody>
          <a:bodyPr vert="horz" lIns="0" tIns="0" rIns="0" bIns="0" rtlCol="0" anchor="b" anchorCtr="0"/>
          <a:lstStyle>
            <a:lvl1pPr algn="l">
              <a:defRPr lang="en-IE" sz="800" kern="1200" dirty="0">
                <a:solidFill>
                  <a:schemeClr val="tx1"/>
                </a:solidFill>
                <a:latin typeface="+mn-lt"/>
                <a:ea typeface="+mn-ea"/>
                <a:cs typeface="+mn-cs"/>
              </a:defRPr>
            </a:lvl1pPr>
          </a:lstStyle>
          <a:p>
            <a:r>
              <a:rPr lang="en-GB"/>
              <a:t>Insert Confidentiality Level in slide footer </a:t>
            </a:r>
          </a:p>
        </p:txBody>
      </p:sp>
      <p:sp>
        <p:nvSpPr>
          <p:cNvPr id="5" name="Date Placeholder 4"/>
          <p:cNvSpPr>
            <a:spLocks noGrp="1"/>
          </p:cNvSpPr>
          <p:nvPr>
            <p:ph type="dt" sz="half" idx="2"/>
          </p:nvPr>
        </p:nvSpPr>
        <p:spPr>
          <a:xfrm>
            <a:off x="6137275" y="4712099"/>
            <a:ext cx="2133600" cy="238889"/>
          </a:xfrm>
          <a:prstGeom prst="rect">
            <a:avLst/>
          </a:prstGeom>
        </p:spPr>
        <p:txBody>
          <a:bodyPr vert="horz" lIns="0" tIns="0" rIns="0" bIns="0" rtlCol="0" anchor="b" anchorCtr="0"/>
          <a:lstStyle>
            <a:lvl1pPr>
              <a:defRPr lang="en-GB" sz="800" smtClean="0"/>
            </a:lvl1pPr>
          </a:lstStyle>
          <a:p>
            <a:fld id="{AD47607F-D0CB-4AC6-9566-046428C59115}" type="datetime3">
              <a:rPr lang="en-US" smtClean="0"/>
              <a:pPr/>
              <a:t>9 October 2018</a:t>
            </a:fld>
            <a:endParaRPr lang="en-US" dirty="0"/>
          </a:p>
        </p:txBody>
      </p:sp>
    </p:spTree>
    <p:extLst>
      <p:ext uri="{BB962C8B-B14F-4D97-AF65-F5344CB8AC3E}">
        <p14:creationId xmlns:p14="http://schemas.microsoft.com/office/powerpoint/2010/main" val="84368773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14" r:id="rId3"/>
    <p:sldLayoutId id="2147483715" r:id="rId4"/>
    <p:sldLayoutId id="2147483716" r:id="rId5"/>
    <p:sldLayoutId id="2147483717" r:id="rId6"/>
    <p:sldLayoutId id="2147483742" r:id="rId7"/>
    <p:sldLayoutId id="2147483743" r:id="rId8"/>
    <p:sldLayoutId id="2147483744" r:id="rId9"/>
    <p:sldLayoutId id="2147483745" r:id="rId10"/>
    <p:sldLayoutId id="2147483720" r:id="rId11"/>
    <p:sldLayoutId id="2147483721" r:id="rId12"/>
    <p:sldLayoutId id="2147483722" r:id="rId13"/>
    <p:sldLayoutId id="2147483723" r:id="rId14"/>
    <p:sldLayoutId id="2147483728" r:id="rId15"/>
    <p:sldLayoutId id="2147483729" r:id="rId16"/>
    <p:sldLayoutId id="2147483730" r:id="rId17"/>
    <p:sldLayoutId id="2147483731"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32" r:id="rId29"/>
    <p:sldLayoutId id="2147483733" r:id="rId30"/>
    <p:sldLayoutId id="2147483756" r:id="rId31"/>
    <p:sldLayoutId id="2147483757" r:id="rId32"/>
    <p:sldLayoutId id="2147483758" r:id="rId33"/>
    <p:sldLayoutId id="2147483759" r:id="rId34"/>
    <p:sldLayoutId id="2147483760" r:id="rId35"/>
    <p:sldLayoutId id="2147483761" r:id="rId36"/>
    <p:sldLayoutId id="2147483762" r:id="rId37"/>
    <p:sldLayoutId id="2147483763" r:id="rId38"/>
    <p:sldLayoutId id="2147483764" r:id="rId39"/>
    <p:sldLayoutId id="2147483765" r:id="rId40"/>
    <p:sldLayoutId id="2147483734" r:id="rId41"/>
    <p:sldLayoutId id="2147483735" r:id="rId42"/>
    <p:sldLayoutId id="2147483736" r:id="rId43"/>
    <p:sldLayoutId id="2147483737" r:id="rId44"/>
    <p:sldLayoutId id="2147483738" r:id="rId45"/>
    <p:sldLayoutId id="2147483739" r:id="rId46"/>
    <p:sldLayoutId id="2147483740" r:id="rId47"/>
    <p:sldLayoutId id="2147483741" r:id="rId48"/>
    <p:sldLayoutId id="2147483766" r:id="rId49"/>
    <p:sldLayoutId id="2147483767" r:id="rId50"/>
    <p:sldLayoutId id="2147483725" r:id="rId51"/>
    <p:sldLayoutId id="2147483726" r:id="rId52"/>
    <p:sldLayoutId id="2147483700" r:id="rId53"/>
    <p:sldLayoutId id="2147483724" r:id="rId54"/>
    <p:sldLayoutId id="2147483650" r:id="rId55"/>
    <p:sldLayoutId id="2147483706" r:id="rId56"/>
    <p:sldLayoutId id="2147483709" r:id="rId57"/>
    <p:sldLayoutId id="2147483659" r:id="rId58"/>
    <p:sldLayoutId id="2147483654" r:id="rId59"/>
    <p:sldLayoutId id="2147483660" r:id="rId60"/>
    <p:sldLayoutId id="2147483675" r:id="rId61"/>
    <p:sldLayoutId id="2147483727" r:id="rId62"/>
    <p:sldLayoutId id="2147483712" r:id="rId63"/>
    <p:sldLayoutId id="2147483713" r:id="rId64"/>
    <p:sldLayoutId id="2147483666" r:id="rId65"/>
    <p:sldLayoutId id="2147483667" r:id="rId66"/>
    <p:sldLayoutId id="2147483708" r:id="rId67"/>
  </p:sldLayoutIdLst>
  <p:hf hdr="0"/>
  <p:txStyles>
    <p:titleStyle>
      <a:lvl1pPr algn="l" defTabSz="914400" rtl="0" eaLnBrk="1" latinLnBrk="0" hangingPunct="1">
        <a:lnSpc>
          <a:spcPct val="80000"/>
        </a:lnSpc>
        <a:spcBef>
          <a:spcPct val="0"/>
        </a:spcBef>
        <a:buNone/>
        <a:defRPr sz="2400" b="1" kern="1200">
          <a:solidFill>
            <a:schemeClr val="accent1"/>
          </a:solidFill>
          <a:latin typeface="Vodafone Rg" pitchFamily="34" charset="0"/>
          <a:ea typeface="+mj-ea"/>
          <a:cs typeface="+mj-cs"/>
        </a:defRPr>
      </a:lvl1pPr>
    </p:titleStyle>
    <p:body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58" userDrawn="1">
          <p15:clr>
            <a:srgbClr val="F26B43"/>
          </p15:clr>
        </p15:guide>
        <p15:guide id="3" orient="horz" pos="2820" userDrawn="1">
          <p15:clr>
            <a:srgbClr val="F26B43"/>
          </p15:clr>
        </p15:guide>
        <p15:guide id="4" pos="5602" userDrawn="1">
          <p15:clr>
            <a:srgbClr val="F26B43"/>
          </p15:clr>
        </p15:guide>
        <p15:guide id="5" pos="2812" userDrawn="1">
          <p15:clr>
            <a:srgbClr val="F26B43"/>
          </p15:clr>
        </p15:guide>
        <p15:guide id="6" pos="2948" userDrawn="1">
          <p15:clr>
            <a:srgbClr val="F26B43"/>
          </p15:clr>
        </p15:guide>
        <p15:guide id="7" orient="horz" pos="55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8.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0.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xml"/><Relationship Id="rId1" Type="http://schemas.openxmlformats.org/officeDocument/2006/relationships/slideLayout" Target="../slideLayouts/slideLayout55.xml"/><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xml"/><Relationship Id="rId1" Type="http://schemas.openxmlformats.org/officeDocument/2006/relationships/slideLayout" Target="../slideLayouts/slideLayout56.xml"/><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61.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62.xml"/><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xml"/><Relationship Id="rId1" Type="http://schemas.openxmlformats.org/officeDocument/2006/relationships/slideLayout" Target="../slideLayouts/slideLayout63.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64.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58.xml"/><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5.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1.xml"/></Relationships>
</file>

<file path=ppt/slides/_rels/slide6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55.xml"/><Relationship Id="rId5" Type="http://schemas.openxmlformats.org/officeDocument/2006/relationships/image" Target="../media/image80.pn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55.xml"/><Relationship Id="rId5" Type="http://schemas.openxmlformats.org/officeDocument/2006/relationships/image" Target="../media/image80.png"/><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55.xml"/><Relationship Id="rId5" Type="http://schemas.openxmlformats.org/officeDocument/2006/relationships/image" Target="../media/image80.png"/><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chart" Target="../charts/chart4.xml"/><Relationship Id="rId1" Type="http://schemas.openxmlformats.org/officeDocument/2006/relationships/slideLayout" Target="../slideLayouts/slideLayout57.xml"/><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chart" Target="../charts/chart5.xml"/><Relationship Id="rId1" Type="http://schemas.openxmlformats.org/officeDocument/2006/relationships/slideLayout" Target="../slideLayouts/slideLayout57.xml"/><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chart" Target="../charts/chart6.xml"/><Relationship Id="rId1" Type="http://schemas.openxmlformats.org/officeDocument/2006/relationships/slideLayout" Target="../slideLayouts/slideLayout55.xml"/><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chart" Target="../charts/chart7.xml"/><Relationship Id="rId1" Type="http://schemas.openxmlformats.org/officeDocument/2006/relationships/slideLayout" Target="../slideLayouts/slideLayout55.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chart" Target="../charts/chart8.xml"/><Relationship Id="rId1" Type="http://schemas.openxmlformats.org/officeDocument/2006/relationships/slideLayout" Target="../slideLayouts/slideLayout57.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59.xml"/><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5.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1.jpeg"/><Relationship Id="rId1" Type="http://schemas.openxmlformats.org/officeDocument/2006/relationships/slideLayout" Target="../slideLayouts/slideLayout55.xml"/><Relationship Id="rId4" Type="http://schemas.openxmlformats.org/officeDocument/2006/relationships/image" Target="../media/image80.png"/></Relationships>
</file>

<file path=ppt/slides/_rels/slide7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2.xml"/><Relationship Id="rId1" Type="http://schemas.openxmlformats.org/officeDocument/2006/relationships/slideLayout" Target="../slideLayouts/slideLayout55.xml"/><Relationship Id="rId5" Type="http://schemas.openxmlformats.org/officeDocument/2006/relationships/image" Target="../media/image80.png"/><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1806"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9925" y="4523710"/>
            <a:ext cx="928350" cy="424281"/>
          </a:xfrm>
          <a:prstGeom prst="rect">
            <a:avLst/>
          </a:prstGeom>
        </p:spPr>
      </p:pic>
    </p:spTree>
    <p:extLst>
      <p:ext uri="{BB962C8B-B14F-4D97-AF65-F5344CB8AC3E}">
        <p14:creationId xmlns:p14="http://schemas.microsoft.com/office/powerpoint/2010/main" val="280114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71041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387182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252610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89025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52992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417079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263907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83486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128843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194977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1806"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9925" y="4523710"/>
            <a:ext cx="928350" cy="424281"/>
          </a:xfrm>
          <a:prstGeom prst="rect">
            <a:avLst/>
          </a:prstGeom>
        </p:spPr>
      </p:pic>
    </p:spTree>
    <p:extLst>
      <p:ext uri="{BB962C8B-B14F-4D97-AF65-F5344CB8AC3E}">
        <p14:creationId xmlns:p14="http://schemas.microsoft.com/office/powerpoint/2010/main" val="193006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192812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293295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117938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180541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325904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 only</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105431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101303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6504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294045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817" y="4668161"/>
            <a:ext cx="928350" cy="42428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5936" y="4676110"/>
            <a:ext cx="928350" cy="424281"/>
          </a:xfrm>
          <a:prstGeom prst="rect">
            <a:avLst/>
          </a:prstGeom>
        </p:spPr>
      </p:pic>
    </p:spTree>
    <p:extLst>
      <p:ext uri="{BB962C8B-B14F-4D97-AF65-F5344CB8AC3E}">
        <p14:creationId xmlns:p14="http://schemas.microsoft.com/office/powerpoint/2010/main" val="279058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351743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268572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214524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205277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190104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162487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249436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283071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382579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186126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382729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205664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134135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71032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297337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267715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214074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385351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380025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363237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355175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201090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42587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388423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Title on one line</a:t>
            </a:r>
          </a:p>
        </p:txBody>
      </p:sp>
      <p:sp>
        <p:nvSpPr>
          <p:cNvPr id="6" name="Subtitle 5"/>
          <p:cNvSpPr>
            <a:spLocks noGrp="1"/>
          </p:cNvSpPr>
          <p:nvPr>
            <p:ph type="subTitle" idx="1"/>
          </p:nvPr>
        </p:nvSpPr>
        <p:spPr/>
        <p:txBody>
          <a:bodyPr/>
          <a:lstStyle/>
          <a:p>
            <a:r>
              <a:rPr lang="en-GB"/>
              <a:t>Presented by</a:t>
            </a:r>
            <a:br>
              <a:rPr lang="en-GB"/>
            </a:br>
            <a:r>
              <a:rPr lang="en-GB"/>
              <a:t>00 Month 0000</a:t>
            </a:r>
            <a:endParaRPr lang="en-GB" dirty="0"/>
          </a:p>
        </p:txBody>
      </p:sp>
      <p:sp>
        <p:nvSpPr>
          <p:cNvPr id="4" name="Footer Placeholder 3"/>
          <p:cNvSpPr>
            <a:spLocks noGrp="1"/>
          </p:cNvSpPr>
          <p:nvPr>
            <p:ph type="ftr" sz="quarter" idx="10"/>
          </p:nvPr>
        </p:nvSpPr>
        <p:spPr/>
        <p:txBody>
          <a:bodyPr/>
          <a:lstStyle/>
          <a:p>
            <a:pPr lvl="0"/>
            <a:r>
              <a:rPr lang="en-GB"/>
              <a:t>Insert Confidentiality Level in slide footer </a:t>
            </a:r>
            <a:endParaRPr lang="en-GB"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251292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Title on a maximum</a:t>
            </a:r>
            <a:br>
              <a:rPr lang="en-US" dirty="0"/>
            </a:br>
            <a:r>
              <a:rPr lang="en-US" dirty="0"/>
              <a:t>of two lines</a:t>
            </a:r>
          </a:p>
        </p:txBody>
      </p:sp>
      <p:sp>
        <p:nvSpPr>
          <p:cNvPr id="6" name="Subtitle 5"/>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pPr lvl="0"/>
            <a:r>
              <a:rPr lang="en-GB"/>
              <a:t>Insert Confidentiality Level in slide footer </a:t>
            </a:r>
            <a:endParaRPr lang="en-GB"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381251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Title on </a:t>
            </a:r>
            <a:r>
              <a:rPr lang="en-US"/>
              <a:t>one line</a:t>
            </a:r>
            <a:endParaRPr lang="en-US" dirty="0"/>
          </a:p>
        </p:txBody>
      </p:sp>
      <p:sp>
        <p:nvSpPr>
          <p:cNvPr id="6" name="Subtitle 5"/>
          <p:cNvSpPr>
            <a:spLocks noGrp="1"/>
          </p:cNvSpPr>
          <p:nvPr>
            <p:ph type="subTitle" idx="1"/>
          </p:nvPr>
        </p:nvSpPr>
        <p:spPr/>
        <p:txBody>
          <a:bodyPr/>
          <a:lstStyle/>
          <a:p>
            <a:r>
              <a:rPr lang="en-GB"/>
              <a:t>Presented by</a:t>
            </a:r>
            <a:br>
              <a:rPr lang="en-GB"/>
            </a:br>
            <a:r>
              <a:rPr lang="en-GB"/>
              <a:t>00 Month 0000</a:t>
            </a:r>
            <a:endParaRPr lang="en-GB" dirty="0"/>
          </a:p>
        </p:txBody>
      </p:sp>
      <p:sp>
        <p:nvSpPr>
          <p:cNvPr id="4" name="Footer Placeholder 3"/>
          <p:cNvSpPr>
            <a:spLocks noGrp="1"/>
          </p:cNvSpPr>
          <p:nvPr>
            <p:ph type="ftr" sz="quarter" idx="10"/>
          </p:nvPr>
        </p:nvSpPr>
        <p:spPr/>
        <p:txBody>
          <a:bodyPr/>
          <a:lstStyle/>
          <a:p>
            <a:pPr lvl="0"/>
            <a:r>
              <a:rPr lang="en-GB"/>
              <a:t>Insert Confidentiality Level in slide footer </a:t>
            </a:r>
            <a:endParaRPr lang="en-GB"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211973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Title on a maximum</a:t>
            </a:r>
            <a:br>
              <a:rPr lang="en-US" dirty="0"/>
            </a:br>
            <a:r>
              <a:rPr lang="en-US" dirty="0"/>
              <a:t>of two lines</a:t>
            </a:r>
          </a:p>
        </p:txBody>
      </p:sp>
      <p:sp>
        <p:nvSpPr>
          <p:cNvPr id="6" name="Subtitle 5"/>
          <p:cNvSpPr>
            <a:spLocks noGrp="1"/>
          </p:cNvSpPr>
          <p:nvPr>
            <p:ph type="subTitle" idx="1"/>
          </p:nvPr>
        </p:nvSpPr>
        <p:spPr/>
        <p:txBody>
          <a:bodyPr/>
          <a:lstStyle/>
          <a:p>
            <a:r>
              <a:rPr lang="en-GB"/>
              <a:t>Presented by</a:t>
            </a:r>
            <a:br>
              <a:rPr lang="en-GB"/>
            </a:br>
            <a:r>
              <a:rPr lang="en-GB"/>
              <a:t>00 Month 0000</a:t>
            </a:r>
            <a:endParaRPr lang="en-GB" dirty="0"/>
          </a:p>
        </p:txBody>
      </p:sp>
      <p:sp>
        <p:nvSpPr>
          <p:cNvPr id="4" name="Footer Placeholder 3"/>
          <p:cNvSpPr>
            <a:spLocks noGrp="1"/>
          </p:cNvSpPr>
          <p:nvPr>
            <p:ph type="ftr" sz="quarter" idx="10"/>
          </p:nvPr>
        </p:nvSpPr>
        <p:spPr/>
        <p:txBody>
          <a:bodyPr/>
          <a:lstStyle/>
          <a:p>
            <a:pPr lvl="0"/>
            <a:r>
              <a:rPr lang="en-GB"/>
              <a:t>Insert Confidentiality Level in slide footer </a:t>
            </a:r>
            <a:endParaRPr lang="en-GB"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386755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Slide headings in 24pt Vodafone Bold</a:t>
            </a:r>
          </a:p>
        </p:txBody>
      </p:sp>
      <p:sp>
        <p:nvSpPr>
          <p:cNvPr id="3" name="Date Placeholder 2"/>
          <p:cNvSpPr>
            <a:spLocks noGrp="1"/>
          </p:cNvSpPr>
          <p:nvPr>
            <p:ph type="dt" sz="half" idx="10"/>
          </p:nvPr>
        </p:nvSpPr>
        <p:spPr/>
        <p:txBody>
          <a:bodyPr/>
          <a:lstStyle/>
          <a:p>
            <a:fld id="{8E097323-9310-4948-8DEA-E80EC909587F}" type="datetime3">
              <a:rPr lang="en-US" smtClean="0"/>
              <a:pPr/>
              <a:t>9 October 2018</a:t>
            </a:fld>
            <a:endParaRPr lang="en-GB"/>
          </a:p>
        </p:txBody>
      </p:sp>
      <p:sp>
        <p:nvSpPr>
          <p:cNvPr id="10" name="Footer Placeholder 9"/>
          <p:cNvSpPr>
            <a:spLocks noGrp="1"/>
          </p:cNvSpPr>
          <p:nvPr>
            <p:ph type="ftr" sz="quarter" idx="11"/>
          </p:nvPr>
        </p:nvSpPr>
        <p:spPr/>
        <p:txBody>
          <a:bodyPr/>
          <a:lstStyle/>
          <a:p>
            <a:pPr lvl="0"/>
            <a:r>
              <a:rPr lang="en-GB"/>
              <a:t>Insert Confidentiality Level in slide footer </a:t>
            </a:r>
            <a:endParaRPr lang="en-GB" dirty="0"/>
          </a:p>
        </p:txBody>
      </p:sp>
      <p:sp>
        <p:nvSpPr>
          <p:cNvPr id="2" name="Slide Number Placeholder 1"/>
          <p:cNvSpPr>
            <a:spLocks noGrp="1"/>
          </p:cNvSpPr>
          <p:nvPr>
            <p:ph type="sldNum" sz="quarter" idx="12"/>
          </p:nvPr>
        </p:nvSpPr>
        <p:spPr/>
        <p:txBody>
          <a:bodyPr/>
          <a:lstStyle/>
          <a:p>
            <a:fld id="{72A83A2B-3358-44F8-83A0-4598795D8FB5}" type="slidenum">
              <a:rPr lang="en-GB" smtClean="0"/>
              <a:pPr/>
              <a:t>55</a:t>
            </a:fld>
            <a:endParaRPr lang="en-GB" dirty="0"/>
          </a:p>
        </p:txBody>
      </p:sp>
      <p:sp>
        <p:nvSpPr>
          <p:cNvPr id="15" name="Content Placeholder 14"/>
          <p:cNvSpPr>
            <a:spLocks noGrp="1"/>
          </p:cNvSpPr>
          <p:nvPr>
            <p:ph idx="13"/>
          </p:nvPr>
        </p:nvSpPr>
        <p:spPr/>
        <p:txBody>
          <a:bodyPr/>
          <a:lstStyle/>
          <a:p>
            <a:r>
              <a:rPr lang="en-GB" dirty="0"/>
              <a:t>First level bullet is set in 18pt Vodafone Regular </a:t>
            </a:r>
          </a:p>
          <a:p>
            <a:pPr lvl="1"/>
            <a:r>
              <a:rPr lang="en-GB" dirty="0"/>
              <a:t>Second level of bullet is set in 14pt Vodafone Regular</a:t>
            </a:r>
          </a:p>
          <a:p>
            <a:pPr lvl="1"/>
            <a:r>
              <a:rPr lang="en-GB" dirty="0"/>
              <a:t>Second level of bullet is set in 14pt Vodafone Regular</a:t>
            </a:r>
          </a:p>
          <a:p>
            <a:pPr lvl="1"/>
            <a:r>
              <a:rPr lang="en-GB" dirty="0"/>
              <a:t>Second level of bullet is set in 14pt Vodafone Regular</a:t>
            </a:r>
          </a:p>
          <a:p>
            <a:pPr lvl="1"/>
            <a:r>
              <a:rPr lang="en-GB" dirty="0"/>
              <a:t>Second level of bullet is set in 14pt Vodafone Regular</a:t>
            </a:r>
          </a:p>
          <a:p>
            <a:r>
              <a:rPr lang="en-GB" dirty="0"/>
              <a:t>For emphasis, you can embolden text by clicking</a:t>
            </a:r>
            <a:br>
              <a:rPr lang="en-GB" dirty="0"/>
            </a:br>
            <a:r>
              <a:rPr lang="en-GB" dirty="0"/>
              <a:t>the </a:t>
            </a:r>
            <a:r>
              <a:rPr lang="en-GB" b="1" dirty="0"/>
              <a:t>Bold</a:t>
            </a:r>
            <a:r>
              <a:rPr lang="en-GB" dirty="0"/>
              <a:t> button to embolden Vodafone Regular</a:t>
            </a:r>
          </a:p>
          <a:p>
            <a:r>
              <a:rPr lang="en-GB" dirty="0"/>
              <a:t>Try and use maximum of 5-6 points on each slide</a:t>
            </a:r>
          </a:p>
          <a:p>
            <a:r>
              <a:rPr lang="en-GB" dirty="0"/>
              <a:t>Follow master template for line spacing</a:t>
            </a:r>
          </a:p>
          <a:p>
            <a:pPr lvl="1"/>
            <a:endParaRPr lang="en-GB"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99274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pPr lvl="0"/>
            <a:r>
              <a:rPr lang="en-GB"/>
              <a:t>Insert Confidentiality Level in slide footer </a:t>
            </a:r>
            <a:endParaRPr lang="en-GB" dirty="0"/>
          </a:p>
        </p:txBody>
      </p:sp>
      <p:sp>
        <p:nvSpPr>
          <p:cNvPr id="2" name="Slide Number Placeholder 1"/>
          <p:cNvSpPr>
            <a:spLocks noGrp="1"/>
          </p:cNvSpPr>
          <p:nvPr>
            <p:ph type="sldNum" sz="quarter" idx="13"/>
          </p:nvPr>
        </p:nvSpPr>
        <p:spPr/>
        <p:txBody>
          <a:bodyPr/>
          <a:lstStyle/>
          <a:p>
            <a:fld id="{72A83A2B-3358-44F8-83A0-4598795D8FB5}" type="slidenum">
              <a:rPr lang="en-GB" smtClean="0"/>
              <a:pPr/>
              <a:t>56</a:t>
            </a:fld>
            <a:endParaRPr lang="en-GB" dirty="0"/>
          </a:p>
        </p:txBody>
      </p:sp>
      <p:sp>
        <p:nvSpPr>
          <p:cNvPr id="3" name="Date Placeholder 2"/>
          <p:cNvSpPr>
            <a:spLocks noGrp="1"/>
          </p:cNvSpPr>
          <p:nvPr>
            <p:ph type="dt" sz="half" idx="14"/>
          </p:nvPr>
        </p:nvSpPr>
        <p:spPr/>
        <p:txBody>
          <a:bodyPr/>
          <a:lstStyle/>
          <a:p>
            <a:fld id="{8E097323-9310-4948-8DEA-E80EC909587F}" type="datetime3">
              <a:rPr lang="en-US" smtClean="0"/>
              <a:pPr/>
              <a:t>9 October 2018</a:t>
            </a:fld>
            <a:endParaRPr lang="en-GB"/>
          </a:p>
        </p:txBody>
      </p:sp>
      <p:sp>
        <p:nvSpPr>
          <p:cNvPr id="4" name="Title 3"/>
          <p:cNvSpPr>
            <a:spLocks noGrp="1"/>
          </p:cNvSpPr>
          <p:nvPr>
            <p:ph type="title"/>
          </p:nvPr>
        </p:nvSpPr>
        <p:spPr>
          <a:xfrm>
            <a:off x="250825" y="205978"/>
            <a:ext cx="4429125" cy="667479"/>
          </a:xfrm>
        </p:spPr>
        <p:txBody>
          <a:bodyPr/>
          <a:lstStyle/>
          <a:p>
            <a:r>
              <a:rPr lang="en-GB" dirty="0"/>
              <a:t>Text and image layout</a:t>
            </a:r>
          </a:p>
        </p:txBody>
      </p:sp>
      <p:sp>
        <p:nvSpPr>
          <p:cNvPr id="5" name="Picture Placeholder 4"/>
          <p:cNvSpPr>
            <a:spLocks noGrp="1"/>
          </p:cNvSpPr>
          <p:nvPr>
            <p:ph type="pic" sz="quarter" idx="16"/>
          </p:nvPr>
        </p:nvSpPr>
        <p:spPr>
          <a:xfrm>
            <a:off x="4679950" y="829581"/>
            <a:ext cx="4213225" cy="3603625"/>
          </a:xfrm>
        </p:spPr>
      </p:sp>
      <p:sp>
        <p:nvSpPr>
          <p:cNvPr id="15" name="Content Placeholder 14"/>
          <p:cNvSpPr>
            <a:spLocks noGrp="1"/>
          </p:cNvSpPr>
          <p:nvPr>
            <p:ph sz="quarter" idx="17"/>
          </p:nvPr>
        </p:nvSpPr>
        <p:spPr/>
        <p:txBody>
          <a:bodyPr/>
          <a:lstStyle/>
          <a:p>
            <a:r>
              <a:rPr lang="en-GB" dirty="0"/>
              <a:t>First level bullet is set in 18pt</a:t>
            </a:r>
            <a:br>
              <a:rPr lang="en-GB" dirty="0"/>
            </a:br>
            <a:r>
              <a:rPr lang="en-GB" dirty="0"/>
              <a:t>Vodafone Regular </a:t>
            </a:r>
          </a:p>
          <a:p>
            <a:pPr lvl="1"/>
            <a:r>
              <a:rPr lang="en-GB" dirty="0"/>
              <a:t>Second level of bullet is set in 14pt Vodafone Regular</a:t>
            </a:r>
          </a:p>
          <a:p>
            <a:pPr lvl="1"/>
            <a:r>
              <a:rPr lang="en-GB" dirty="0"/>
              <a:t>Second level of bullet is set in 14pt Vodafone Regular</a:t>
            </a:r>
          </a:p>
          <a:p>
            <a:pPr lvl="1"/>
            <a:r>
              <a:rPr lang="en-GB" dirty="0"/>
              <a:t>Second level of bullet is set in 14pt Vodafone Regular</a:t>
            </a:r>
          </a:p>
          <a:p>
            <a:pPr lvl="1"/>
            <a:r>
              <a:rPr lang="en-GB" dirty="0"/>
              <a:t>Second level of bullet is set in 14pt Vodafone Regular</a:t>
            </a:r>
          </a:p>
          <a:p>
            <a:r>
              <a:rPr lang="en-GB" dirty="0"/>
              <a:t>For emphasis, you can embolden text by clicking the </a:t>
            </a:r>
            <a:r>
              <a:rPr lang="en-GB" b="1" dirty="0"/>
              <a:t>Bold</a:t>
            </a:r>
            <a:r>
              <a:rPr lang="en-GB" dirty="0"/>
              <a:t> button to embolden Vodafone Regular</a:t>
            </a:r>
          </a:p>
          <a:p>
            <a:r>
              <a:rPr lang="en-GB" dirty="0"/>
              <a:t>Try and use maximum of 5-6 points</a:t>
            </a:r>
            <a:br>
              <a:rPr lang="en-GB" dirty="0"/>
            </a:br>
            <a:r>
              <a:rPr lang="en-GB" dirty="0"/>
              <a:t>on each slide</a:t>
            </a:r>
          </a:p>
          <a:p>
            <a:r>
              <a:rPr lang="en-GB" dirty="0"/>
              <a:t>Follow master template for line spacing</a:t>
            </a:r>
          </a:p>
          <a:p>
            <a:pPr lvl="1"/>
            <a:endParaRPr lang="en-GB"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53051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Divider title over</a:t>
            </a:r>
            <a:br>
              <a:rPr lang="en-GB" dirty="0"/>
            </a:br>
            <a:r>
              <a:rPr lang="en-GB" dirty="0"/>
              <a:t>two lines</a:t>
            </a:r>
          </a:p>
        </p:txBody>
      </p:sp>
      <p:sp>
        <p:nvSpPr>
          <p:cNvPr id="6" name="Footer Placeholder 5"/>
          <p:cNvSpPr>
            <a:spLocks noGrp="1"/>
          </p:cNvSpPr>
          <p:nvPr>
            <p:ph type="ftr" sz="quarter" idx="10"/>
          </p:nvPr>
        </p:nvSpPr>
        <p:spPr/>
        <p:txBody>
          <a:bodyPr/>
          <a:lstStyle/>
          <a:p>
            <a:pPr lvl="0"/>
            <a:r>
              <a:rPr lang="en-GB"/>
              <a:t>Insert Confidentiality Level in slide footer </a:t>
            </a:r>
            <a:endParaRPr lang="en-GB" dirty="0"/>
          </a:p>
        </p:txBody>
      </p:sp>
      <p:sp>
        <p:nvSpPr>
          <p:cNvPr id="4" name="Slide Number Placeholder 3"/>
          <p:cNvSpPr>
            <a:spLocks noGrp="1"/>
          </p:cNvSpPr>
          <p:nvPr>
            <p:ph type="sldNum" sz="quarter" idx="11"/>
          </p:nvPr>
        </p:nvSpPr>
        <p:spPr/>
        <p:txBody>
          <a:bodyPr/>
          <a:lstStyle/>
          <a:p>
            <a:fld id="{72A83A2B-3358-44F8-83A0-4598795D8FB5}" type="slidenum">
              <a:rPr lang="en-GB" smtClean="0"/>
              <a:pPr/>
              <a:t>57</a:t>
            </a:fld>
            <a:endParaRPr lang="en-GB" dirty="0"/>
          </a:p>
        </p:txBody>
      </p:sp>
      <p:sp>
        <p:nvSpPr>
          <p:cNvPr id="3" name="Date Placeholder 2"/>
          <p:cNvSpPr>
            <a:spLocks noGrp="1"/>
          </p:cNvSpPr>
          <p:nvPr>
            <p:ph type="dt" sz="half" idx="12"/>
          </p:nvPr>
        </p:nvSpPr>
        <p:spPr/>
        <p:txBody>
          <a:bodyPr/>
          <a:lstStyle/>
          <a:p>
            <a:fld id="{831A748D-277B-4DC7-A9ED-97A0289BE52C}" type="datetime3">
              <a:rPr lang="en-US" smtClean="0"/>
              <a:pPr/>
              <a:t>9 October 2018</a:t>
            </a:fld>
            <a:endParaRPr lang="en-GB"/>
          </a:p>
        </p:txBody>
      </p:sp>
      <p:sp>
        <p:nvSpPr>
          <p:cNvPr id="5" name="Text Placeholder 4"/>
          <p:cNvSpPr>
            <a:spLocks noGrp="1"/>
          </p:cNvSpPr>
          <p:nvPr>
            <p:ph type="body" sz="quarter" idx="13"/>
          </p:nvPr>
        </p:nvSpPr>
        <p:spPr/>
        <p:txBody>
          <a:bodyPr/>
          <a:lstStyle/>
          <a:p>
            <a:r>
              <a:rPr lang="en-GB"/>
              <a:t>1</a:t>
            </a:r>
            <a:endParaRPr lang="en-GB"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154310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Divider title over</a:t>
            </a:r>
            <a:br>
              <a:rPr lang="en-GB" dirty="0"/>
            </a:br>
            <a:r>
              <a:rPr lang="en-GB" dirty="0"/>
              <a:t>two lines</a:t>
            </a:r>
          </a:p>
        </p:txBody>
      </p:sp>
      <p:sp>
        <p:nvSpPr>
          <p:cNvPr id="6" name="Footer Placeholder 5"/>
          <p:cNvSpPr>
            <a:spLocks noGrp="1"/>
          </p:cNvSpPr>
          <p:nvPr>
            <p:ph type="ftr" sz="quarter" idx="10"/>
          </p:nvPr>
        </p:nvSpPr>
        <p:spPr/>
        <p:txBody>
          <a:bodyPr/>
          <a:lstStyle/>
          <a:p>
            <a:pPr lvl="0"/>
            <a:r>
              <a:rPr lang="en-GB"/>
              <a:t>Insert Confidentiality Level in slide footer </a:t>
            </a:r>
            <a:endParaRPr lang="en-GB" dirty="0"/>
          </a:p>
        </p:txBody>
      </p:sp>
      <p:sp>
        <p:nvSpPr>
          <p:cNvPr id="4" name="Slide Number Placeholder 3"/>
          <p:cNvSpPr>
            <a:spLocks noGrp="1"/>
          </p:cNvSpPr>
          <p:nvPr>
            <p:ph type="sldNum" sz="quarter" idx="11"/>
          </p:nvPr>
        </p:nvSpPr>
        <p:spPr/>
        <p:txBody>
          <a:bodyPr/>
          <a:lstStyle/>
          <a:p>
            <a:fld id="{72A83A2B-3358-44F8-83A0-4598795D8FB5}" type="slidenum">
              <a:rPr lang="en-GB" smtClean="0"/>
              <a:pPr/>
              <a:t>58</a:t>
            </a:fld>
            <a:endParaRPr lang="en-GB" dirty="0"/>
          </a:p>
        </p:txBody>
      </p:sp>
      <p:sp>
        <p:nvSpPr>
          <p:cNvPr id="3" name="Date Placeholder 2"/>
          <p:cNvSpPr>
            <a:spLocks noGrp="1"/>
          </p:cNvSpPr>
          <p:nvPr>
            <p:ph type="dt" sz="half" idx="12"/>
          </p:nvPr>
        </p:nvSpPr>
        <p:spPr/>
        <p:txBody>
          <a:bodyPr/>
          <a:lstStyle/>
          <a:p>
            <a:fld id="{831A748D-277B-4DC7-A9ED-97A0289BE52C}" type="datetime3">
              <a:rPr lang="en-US" smtClean="0"/>
              <a:pPr/>
              <a:t>9 October 2018</a:t>
            </a:fld>
            <a:endParaRPr lang="en-GB"/>
          </a:p>
        </p:txBody>
      </p:sp>
      <p:sp>
        <p:nvSpPr>
          <p:cNvPr id="5" name="Text Placeholder 4"/>
          <p:cNvSpPr>
            <a:spLocks noGrp="1"/>
          </p:cNvSpPr>
          <p:nvPr>
            <p:ph type="body" sz="quarter" idx="13"/>
          </p:nvPr>
        </p:nvSpPr>
        <p:spPr/>
        <p:txBody>
          <a:bodyPr/>
          <a:lstStyle/>
          <a:p>
            <a:r>
              <a:rPr lang="en-GB"/>
              <a:t>1</a:t>
            </a:r>
            <a:endParaRPr lang="en-GB"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420086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Divider title over</a:t>
            </a:r>
            <a:br>
              <a:rPr lang="en-GB" dirty="0"/>
            </a:br>
            <a:r>
              <a:rPr lang="en-GB" dirty="0"/>
              <a:t>two lines</a:t>
            </a:r>
          </a:p>
        </p:txBody>
      </p:sp>
      <p:sp>
        <p:nvSpPr>
          <p:cNvPr id="6" name="Footer Placeholder 5"/>
          <p:cNvSpPr>
            <a:spLocks noGrp="1"/>
          </p:cNvSpPr>
          <p:nvPr>
            <p:ph type="ftr" sz="quarter" idx="10"/>
          </p:nvPr>
        </p:nvSpPr>
        <p:spPr/>
        <p:txBody>
          <a:bodyPr/>
          <a:lstStyle/>
          <a:p>
            <a:pPr lvl="0"/>
            <a:r>
              <a:rPr lang="en-GB"/>
              <a:t>Insert Confidentiality Level in slide footer </a:t>
            </a:r>
            <a:endParaRPr lang="en-GB" dirty="0"/>
          </a:p>
        </p:txBody>
      </p:sp>
      <p:sp>
        <p:nvSpPr>
          <p:cNvPr id="4" name="Slide Number Placeholder 3"/>
          <p:cNvSpPr>
            <a:spLocks noGrp="1"/>
          </p:cNvSpPr>
          <p:nvPr>
            <p:ph type="sldNum" sz="quarter" idx="11"/>
          </p:nvPr>
        </p:nvSpPr>
        <p:spPr/>
        <p:txBody>
          <a:bodyPr/>
          <a:lstStyle/>
          <a:p>
            <a:fld id="{72A83A2B-3358-44F8-83A0-4598795D8FB5}" type="slidenum">
              <a:rPr lang="en-GB" smtClean="0"/>
              <a:pPr/>
              <a:t>59</a:t>
            </a:fld>
            <a:endParaRPr lang="en-GB" dirty="0"/>
          </a:p>
        </p:txBody>
      </p:sp>
      <p:sp>
        <p:nvSpPr>
          <p:cNvPr id="3" name="Date Placeholder 2"/>
          <p:cNvSpPr>
            <a:spLocks noGrp="1"/>
          </p:cNvSpPr>
          <p:nvPr>
            <p:ph type="dt" sz="half" idx="12"/>
          </p:nvPr>
        </p:nvSpPr>
        <p:spPr/>
        <p:txBody>
          <a:bodyPr/>
          <a:lstStyle/>
          <a:p>
            <a:fld id="{831A748D-277B-4DC7-A9ED-97A0289BE52C}" type="datetime3">
              <a:rPr lang="en-US" smtClean="0"/>
              <a:pPr/>
              <a:t>9 October 2018</a:t>
            </a:fld>
            <a:endParaRPr lang="en-GB"/>
          </a:p>
        </p:txBody>
      </p:sp>
      <p:sp>
        <p:nvSpPr>
          <p:cNvPr id="5" name="Text Placeholder 4"/>
          <p:cNvSpPr>
            <a:spLocks noGrp="1"/>
          </p:cNvSpPr>
          <p:nvPr>
            <p:ph type="body" sz="quarter" idx="13"/>
          </p:nvPr>
        </p:nvSpPr>
        <p:spPr/>
        <p:txBody>
          <a:bodyPr/>
          <a:lstStyle/>
          <a:p>
            <a:r>
              <a:rPr lang="en-GB" dirty="0"/>
              <a:t>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389532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369226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Divider title over</a:t>
            </a:r>
            <a:br>
              <a:rPr lang="en-GB" dirty="0"/>
            </a:br>
            <a:r>
              <a:rPr lang="en-GB" dirty="0"/>
              <a:t>two lines</a:t>
            </a:r>
          </a:p>
        </p:txBody>
      </p:sp>
      <p:sp>
        <p:nvSpPr>
          <p:cNvPr id="6" name="Footer Placeholder 5"/>
          <p:cNvSpPr>
            <a:spLocks noGrp="1"/>
          </p:cNvSpPr>
          <p:nvPr>
            <p:ph type="ftr" sz="quarter" idx="10"/>
          </p:nvPr>
        </p:nvSpPr>
        <p:spPr/>
        <p:txBody>
          <a:bodyPr/>
          <a:lstStyle/>
          <a:p>
            <a:pPr lvl="0"/>
            <a:r>
              <a:rPr lang="en-GB"/>
              <a:t>Insert Confidentiality Level in slide footer </a:t>
            </a:r>
            <a:endParaRPr lang="en-GB" dirty="0"/>
          </a:p>
        </p:txBody>
      </p:sp>
      <p:sp>
        <p:nvSpPr>
          <p:cNvPr id="4" name="Slide Number Placeholder 3"/>
          <p:cNvSpPr>
            <a:spLocks noGrp="1"/>
          </p:cNvSpPr>
          <p:nvPr>
            <p:ph type="sldNum" sz="quarter" idx="11"/>
          </p:nvPr>
        </p:nvSpPr>
        <p:spPr/>
        <p:txBody>
          <a:bodyPr/>
          <a:lstStyle/>
          <a:p>
            <a:fld id="{72A83A2B-3358-44F8-83A0-4598795D8FB5}" type="slidenum">
              <a:rPr lang="en-GB" smtClean="0"/>
              <a:pPr/>
              <a:t>60</a:t>
            </a:fld>
            <a:endParaRPr lang="en-GB" dirty="0"/>
          </a:p>
        </p:txBody>
      </p:sp>
      <p:sp>
        <p:nvSpPr>
          <p:cNvPr id="3" name="Date Placeholder 2"/>
          <p:cNvSpPr>
            <a:spLocks noGrp="1"/>
          </p:cNvSpPr>
          <p:nvPr>
            <p:ph type="dt" sz="half" idx="12"/>
          </p:nvPr>
        </p:nvSpPr>
        <p:spPr/>
        <p:txBody>
          <a:bodyPr/>
          <a:lstStyle/>
          <a:p>
            <a:fld id="{831A748D-277B-4DC7-A9ED-97A0289BE52C}" type="datetime3">
              <a:rPr lang="en-US" smtClean="0"/>
              <a:pPr/>
              <a:t>9 October 2018</a:t>
            </a:fld>
            <a:endParaRPr lang="en-GB"/>
          </a:p>
        </p:txBody>
      </p:sp>
      <p:sp>
        <p:nvSpPr>
          <p:cNvPr id="5" name="Text Placeholder 4"/>
          <p:cNvSpPr>
            <a:spLocks noGrp="1"/>
          </p:cNvSpPr>
          <p:nvPr>
            <p:ph type="body" sz="quarter" idx="13"/>
          </p:nvPr>
        </p:nvSpPr>
        <p:spPr/>
        <p:txBody>
          <a:bodyPr/>
          <a:lstStyle/>
          <a:p>
            <a:r>
              <a:rPr lang="en-GB" dirty="0"/>
              <a:t>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302670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financial statement goes here, over maximum of 3 lines</a:t>
            </a:r>
          </a:p>
        </p:txBody>
      </p:sp>
      <p:sp>
        <p:nvSpPr>
          <p:cNvPr id="7" name="Footer Placeholder 6"/>
          <p:cNvSpPr>
            <a:spLocks noGrp="1"/>
          </p:cNvSpPr>
          <p:nvPr>
            <p:ph type="ftr" sz="quarter" idx="13"/>
          </p:nvPr>
        </p:nvSpPr>
        <p:spPr/>
        <p:txBody>
          <a:bodyPr/>
          <a:lstStyle/>
          <a:p>
            <a:pPr lvl="0"/>
            <a:r>
              <a:rPr lang="en-GB"/>
              <a:t>Insert Confidentiality Level in slide footer </a:t>
            </a:r>
            <a:endParaRPr lang="en-GB" dirty="0"/>
          </a:p>
        </p:txBody>
      </p:sp>
      <p:sp>
        <p:nvSpPr>
          <p:cNvPr id="11" name="Slide Number Placeholder 10"/>
          <p:cNvSpPr>
            <a:spLocks noGrp="1"/>
          </p:cNvSpPr>
          <p:nvPr>
            <p:ph type="sldNum" sz="quarter" idx="14"/>
          </p:nvPr>
        </p:nvSpPr>
        <p:spPr/>
        <p:txBody>
          <a:bodyPr/>
          <a:lstStyle/>
          <a:p>
            <a:fld id="{72A83A2B-3358-44F8-83A0-4598795D8FB5}" type="slidenum">
              <a:rPr lang="en-GB" smtClean="0"/>
              <a:pPr/>
              <a:t>61</a:t>
            </a:fld>
            <a:endParaRPr lang="en-GB" dirty="0"/>
          </a:p>
        </p:txBody>
      </p:sp>
      <p:sp>
        <p:nvSpPr>
          <p:cNvPr id="3" name="Date Placeholder 2"/>
          <p:cNvSpPr>
            <a:spLocks noGrp="1"/>
          </p:cNvSpPr>
          <p:nvPr>
            <p:ph type="dt" sz="half" idx="15"/>
          </p:nvPr>
        </p:nvSpPr>
        <p:spPr/>
        <p:txBody>
          <a:bodyPr/>
          <a:lstStyle/>
          <a:p>
            <a:fld id="{D1810327-AEB2-4D4F-99B6-11433AA392BD}" type="datetime3">
              <a:rPr lang="en-US" smtClean="0"/>
              <a:pPr/>
              <a:t>9 October 2018</a:t>
            </a:fld>
            <a:endParaRPr lang="en-GB"/>
          </a:p>
        </p:txBody>
      </p:sp>
      <p:sp>
        <p:nvSpPr>
          <p:cNvPr id="6" name="Text Placeholder 5"/>
          <p:cNvSpPr>
            <a:spLocks noGrp="1"/>
          </p:cNvSpPr>
          <p:nvPr>
            <p:ph type="body" sz="quarter" idx="16"/>
          </p:nvPr>
        </p:nvSpPr>
        <p:spPr/>
        <p:txBody>
          <a:bodyPr/>
          <a:lstStyle/>
          <a:p>
            <a:r>
              <a:rPr lang="en-GB"/>
              <a:t>Subtitle</a:t>
            </a:r>
            <a:br>
              <a:rPr lang="en-GB"/>
            </a:br>
            <a:r>
              <a:rPr lang="en-GB"/>
              <a:t>(first level text)</a:t>
            </a:r>
          </a:p>
          <a:p>
            <a:pPr lvl="1"/>
            <a:r>
              <a:rPr lang="en-GB"/>
              <a:t>Supporting copy</a:t>
            </a:r>
            <a:br>
              <a:rPr lang="en-GB"/>
            </a:br>
            <a:r>
              <a:rPr lang="en-GB"/>
              <a:t>(second level text)</a:t>
            </a:r>
          </a:p>
          <a:p>
            <a:r>
              <a:rPr lang="en-GB"/>
              <a:t>£xx.xbn</a:t>
            </a:r>
          </a:p>
          <a:p>
            <a:pPr lvl="1"/>
            <a:r>
              <a:rPr lang="en-GB"/>
              <a:t>Lorem ipsum set dolor</a:t>
            </a:r>
            <a:br>
              <a:rPr lang="en-GB"/>
            </a:br>
            <a:r>
              <a:rPr lang="en-GB"/>
              <a:t>[x]% growth</a:t>
            </a:r>
          </a:p>
          <a:p>
            <a:r>
              <a:rPr lang="en-GB"/>
              <a:t>£xx.xbn</a:t>
            </a:r>
          </a:p>
          <a:p>
            <a:pPr lvl="1"/>
            <a:r>
              <a:rPr lang="en-GB"/>
              <a:t>Lorem ipsum set dolor</a:t>
            </a:r>
            <a:br>
              <a:rPr lang="en-GB"/>
            </a:br>
            <a:r>
              <a:rPr lang="en-GB"/>
              <a:t>[x]% growth</a:t>
            </a:r>
            <a:endParaRPr lang="en-GB" dirty="0"/>
          </a:p>
        </p:txBody>
      </p:sp>
      <p:sp>
        <p:nvSpPr>
          <p:cNvPr id="12" name="Text Placeholder 11"/>
          <p:cNvSpPr>
            <a:spLocks noGrp="1"/>
          </p:cNvSpPr>
          <p:nvPr>
            <p:ph type="body" sz="quarter" idx="17"/>
          </p:nvPr>
        </p:nvSpPr>
        <p:spPr/>
        <p:txBody>
          <a:bodyPr/>
          <a:lstStyle/>
          <a:p>
            <a:r>
              <a:rPr lang="en-GB"/>
              <a:t>£xx.xbn</a:t>
            </a:r>
            <a:br>
              <a:rPr lang="en-GB"/>
            </a:br>
            <a:r>
              <a:rPr lang="en-GB"/>
              <a:t>lorem ipsum</a:t>
            </a:r>
          </a:p>
          <a:p>
            <a:pPr lvl="1"/>
            <a:r>
              <a:rPr lang="en-GB"/>
              <a:t>Lorem ipsum set dolor</a:t>
            </a:r>
            <a:br>
              <a:rPr lang="en-GB"/>
            </a:br>
            <a:r>
              <a:rPr lang="en-GB"/>
              <a:t>[x]% growth</a:t>
            </a:r>
          </a:p>
          <a:p>
            <a:r>
              <a:rPr lang="en-GB"/>
              <a:t>£xx.xbn</a:t>
            </a:r>
          </a:p>
          <a:p>
            <a:pPr lvl="1"/>
            <a:r>
              <a:rPr lang="en-GB"/>
              <a:t>Lorem ipsum set dolor</a:t>
            </a:r>
            <a:br>
              <a:rPr lang="en-GB"/>
            </a:br>
            <a:r>
              <a:rPr lang="en-GB"/>
              <a:t>[x]% growth</a:t>
            </a:r>
            <a:endParaRPr lang="en-GB"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413868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dia Placeholder 3"/>
          <p:cNvSpPr>
            <a:spLocks noGrp="1"/>
          </p:cNvSpPr>
          <p:nvPr>
            <p:ph type="media" sz="quarter" idx="10"/>
          </p:nvPr>
        </p:nvSpPr>
        <p:spPr>
          <a:xfrm>
            <a:off x="1608401" y="266701"/>
            <a:ext cx="5927199" cy="4148546"/>
          </a:xfrm>
        </p:spPr>
      </p:sp>
      <p:sp>
        <p:nvSpPr>
          <p:cNvPr id="6" name="Footer Placeholder 5"/>
          <p:cNvSpPr>
            <a:spLocks noGrp="1"/>
          </p:cNvSpPr>
          <p:nvPr>
            <p:ph type="ftr" sz="quarter" idx="11"/>
          </p:nvPr>
        </p:nvSpPr>
        <p:spPr/>
        <p:txBody>
          <a:bodyPr/>
          <a:lstStyle/>
          <a:p>
            <a:pPr lvl="0"/>
            <a:r>
              <a:rPr lang="en-GB" dirty="0"/>
              <a:t>Insert Confidentiality Level in slide footer </a:t>
            </a:r>
          </a:p>
        </p:txBody>
      </p:sp>
      <p:sp>
        <p:nvSpPr>
          <p:cNvPr id="2" name="Slide Number Placeholder 1"/>
          <p:cNvSpPr>
            <a:spLocks noGrp="1"/>
          </p:cNvSpPr>
          <p:nvPr>
            <p:ph type="sldNum" sz="quarter" idx="12"/>
          </p:nvPr>
        </p:nvSpPr>
        <p:spPr/>
        <p:txBody>
          <a:bodyPr/>
          <a:lstStyle/>
          <a:p>
            <a:fld id="{72A83A2B-3358-44F8-83A0-4598795D8FB5}" type="slidenum">
              <a:rPr lang="en-GB" smtClean="0"/>
              <a:pPr/>
              <a:t>62</a:t>
            </a:fld>
            <a:endParaRPr lang="en-GB" dirty="0"/>
          </a:p>
        </p:txBody>
      </p:sp>
      <p:sp>
        <p:nvSpPr>
          <p:cNvPr id="3" name="Date Placeholder 2"/>
          <p:cNvSpPr>
            <a:spLocks noGrp="1"/>
          </p:cNvSpPr>
          <p:nvPr>
            <p:ph type="dt" sz="half" idx="13"/>
          </p:nvPr>
        </p:nvSpPr>
        <p:spPr/>
        <p:txBody>
          <a:bodyPr/>
          <a:lstStyle/>
          <a:p>
            <a:fld id="{278A1FA6-0F40-4C04-8947-6A175334D06D}" type="datetime3">
              <a:rPr lang="en-US" smtClean="0"/>
              <a:t>9 October 2018</a:t>
            </a:fld>
            <a:endParaRPr lang="en-GB"/>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341334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dia Placeholder 3"/>
          <p:cNvSpPr>
            <a:spLocks noGrp="1"/>
          </p:cNvSpPr>
          <p:nvPr>
            <p:ph type="media" sz="quarter" idx="10"/>
          </p:nvPr>
        </p:nvSpPr>
        <p:spPr>
          <a:xfrm>
            <a:off x="873126" y="266400"/>
            <a:ext cx="7397750" cy="4161234"/>
          </a:xfrm>
        </p:spPr>
      </p:sp>
      <p:sp>
        <p:nvSpPr>
          <p:cNvPr id="6" name="Footer Placeholder 5"/>
          <p:cNvSpPr>
            <a:spLocks noGrp="1"/>
          </p:cNvSpPr>
          <p:nvPr>
            <p:ph type="ftr" sz="quarter" idx="11"/>
          </p:nvPr>
        </p:nvSpPr>
        <p:spPr/>
        <p:txBody>
          <a:bodyPr/>
          <a:lstStyle/>
          <a:p>
            <a:pPr lvl="0"/>
            <a:r>
              <a:rPr lang="en-GB" dirty="0"/>
              <a:t>Insert Confidentiality Level in slide footer </a:t>
            </a:r>
          </a:p>
        </p:txBody>
      </p:sp>
      <p:sp>
        <p:nvSpPr>
          <p:cNvPr id="2" name="Slide Number Placeholder 1"/>
          <p:cNvSpPr>
            <a:spLocks noGrp="1"/>
          </p:cNvSpPr>
          <p:nvPr>
            <p:ph type="sldNum" sz="quarter" idx="12"/>
          </p:nvPr>
        </p:nvSpPr>
        <p:spPr/>
        <p:txBody>
          <a:bodyPr/>
          <a:lstStyle/>
          <a:p>
            <a:fld id="{72A83A2B-3358-44F8-83A0-4598795D8FB5}" type="slidenum">
              <a:rPr lang="en-GB" smtClean="0"/>
              <a:pPr/>
              <a:t>63</a:t>
            </a:fld>
            <a:endParaRPr lang="en-GB" dirty="0"/>
          </a:p>
        </p:txBody>
      </p:sp>
      <p:sp>
        <p:nvSpPr>
          <p:cNvPr id="3" name="Date Placeholder 2"/>
          <p:cNvSpPr>
            <a:spLocks noGrp="1"/>
          </p:cNvSpPr>
          <p:nvPr>
            <p:ph type="dt" sz="half" idx="13"/>
          </p:nvPr>
        </p:nvSpPr>
        <p:spPr/>
        <p:txBody>
          <a:bodyPr/>
          <a:lstStyle/>
          <a:p>
            <a:fld id="{009758D3-A7DE-4ACF-8BF4-7909D6BB59C3}" type="datetime3">
              <a:rPr lang="en-US" smtClean="0"/>
              <a:t>9 October 2018</a:t>
            </a:fld>
            <a:endParaRPr lang="en-GB"/>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59923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spTree>
    <p:extLst>
      <p:ext uri="{BB962C8B-B14F-4D97-AF65-F5344CB8AC3E}">
        <p14:creationId xmlns:p14="http://schemas.microsoft.com/office/powerpoint/2010/main" val="410558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Charts and</a:t>
            </a:r>
            <a:br>
              <a:rPr lang="en-GB"/>
            </a:br>
            <a:r>
              <a:rPr lang="en-GB"/>
              <a:t>diagrams</a:t>
            </a:r>
            <a:endParaRPr lang="en-GB" dirty="0"/>
          </a:p>
        </p:txBody>
      </p:sp>
      <p:sp>
        <p:nvSpPr>
          <p:cNvPr id="3" name="Footer Placeholder 2"/>
          <p:cNvSpPr>
            <a:spLocks noGrp="1"/>
          </p:cNvSpPr>
          <p:nvPr>
            <p:ph type="ftr" sz="quarter" idx="10"/>
          </p:nvPr>
        </p:nvSpPr>
        <p:spPr/>
        <p:txBody>
          <a:bodyPr/>
          <a:lstStyle/>
          <a:p>
            <a:r>
              <a:rPr lang="en-GB"/>
              <a:t>Insert Confidentiality Level in slide footer </a:t>
            </a:r>
            <a:endParaRPr lang="en-GB" dirty="0"/>
          </a:p>
        </p:txBody>
      </p:sp>
      <p:sp>
        <p:nvSpPr>
          <p:cNvPr id="4" name="Slide Number Placeholder 3"/>
          <p:cNvSpPr>
            <a:spLocks noGrp="1"/>
          </p:cNvSpPr>
          <p:nvPr>
            <p:ph type="sldNum" sz="quarter" idx="11"/>
          </p:nvPr>
        </p:nvSpPr>
        <p:spPr/>
        <p:txBody>
          <a:bodyPr/>
          <a:lstStyle/>
          <a:p>
            <a:fld id="{72A83A2B-3358-44F8-83A0-4598795D8FB5}" type="slidenum">
              <a:rPr lang="en-GB" smtClean="0"/>
              <a:pPr/>
              <a:t>65</a:t>
            </a:fld>
            <a:endParaRPr lang="en-GB" dirty="0"/>
          </a:p>
        </p:txBody>
      </p:sp>
      <p:sp>
        <p:nvSpPr>
          <p:cNvPr id="5" name="Date Placeholder 4"/>
          <p:cNvSpPr>
            <a:spLocks noGrp="1"/>
          </p:cNvSpPr>
          <p:nvPr>
            <p:ph type="dt" sz="half" idx="12"/>
          </p:nvPr>
        </p:nvSpPr>
        <p:spPr/>
        <p:txBody>
          <a:bodyPr/>
          <a:lstStyle/>
          <a:p>
            <a:fld id="{2F8E5E15-47D5-4EB1-AD9F-8AB61C797329}" type="datetime3">
              <a:rPr lang="en-US" smtClean="0"/>
              <a:pPr/>
              <a:t>9 October 2018</a:t>
            </a:fld>
            <a:endParaRPr lang="en-GB"/>
          </a:p>
        </p:txBody>
      </p:sp>
      <p:sp>
        <p:nvSpPr>
          <p:cNvPr id="6" name="Text Placeholder 5"/>
          <p:cNvSpPr>
            <a:spLocks noGrp="1"/>
          </p:cNvSpPr>
          <p:nvPr>
            <p:ph type="body" sz="quarter" idx="13"/>
          </p:nvPr>
        </p:nvSpPr>
        <p:spPr/>
        <p:txBody>
          <a:bodyPr/>
          <a:lstStyle/>
          <a:p>
            <a:r>
              <a:rPr lang="en-GB"/>
              <a:t>2</a:t>
            </a:r>
            <a:endParaRPr lang="en-GB"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4138579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Column graph in primary </a:t>
            </a:r>
            <a:r>
              <a:rPr lang="en-US" dirty="0" err="1"/>
              <a:t>colours</a:t>
            </a:r>
            <a:endParaRPr lang="en-GB" dirty="0"/>
          </a:p>
        </p:txBody>
      </p:sp>
      <p:sp>
        <p:nvSpPr>
          <p:cNvPr id="4" name="Date Placeholder 3"/>
          <p:cNvSpPr>
            <a:spLocks noGrp="1"/>
          </p:cNvSpPr>
          <p:nvPr>
            <p:ph type="dt" sz="half" idx="10"/>
          </p:nvPr>
        </p:nvSpPr>
        <p:spPr/>
        <p:txBody>
          <a:bodyPr/>
          <a:lstStyle/>
          <a:p>
            <a:fld id="{B83BA427-E9FC-4A4D-9DA5-C62E72721C89}" type="datetime3">
              <a:rPr lang="en-US" smtClean="0"/>
              <a:pPr/>
              <a:t>9 October 2018</a:t>
            </a:fld>
            <a:endParaRPr lang="en-GB"/>
          </a:p>
        </p:txBody>
      </p:sp>
      <p:sp>
        <p:nvSpPr>
          <p:cNvPr id="10" name="Footer Placeholder 9"/>
          <p:cNvSpPr>
            <a:spLocks noGrp="1"/>
          </p:cNvSpPr>
          <p:nvPr>
            <p:ph type="ftr" sz="quarter" idx="11"/>
          </p:nvPr>
        </p:nvSpPr>
        <p:spPr/>
        <p:txBody>
          <a:bodyPr/>
          <a:lstStyle/>
          <a:p>
            <a:pPr lvl="0"/>
            <a:r>
              <a:rPr lang="en-GB"/>
              <a:t>Insert Confidentiality Level in slide footer </a:t>
            </a:r>
            <a:endParaRPr lang="en-GB" dirty="0"/>
          </a:p>
        </p:txBody>
      </p:sp>
      <p:sp>
        <p:nvSpPr>
          <p:cNvPr id="3" name="Slide Number Placeholder 2"/>
          <p:cNvSpPr>
            <a:spLocks noGrp="1"/>
          </p:cNvSpPr>
          <p:nvPr>
            <p:ph type="sldNum" sz="quarter" idx="12"/>
          </p:nvPr>
        </p:nvSpPr>
        <p:spPr/>
        <p:txBody>
          <a:bodyPr/>
          <a:lstStyle/>
          <a:p>
            <a:fld id="{72A83A2B-3358-44F8-83A0-4598795D8FB5}" type="slidenum">
              <a:rPr lang="en-GB" smtClean="0"/>
              <a:pPr/>
              <a:t>66</a:t>
            </a:fld>
            <a:endParaRPr lang="en-GB" dirty="0"/>
          </a:p>
        </p:txBody>
      </p:sp>
      <p:graphicFrame>
        <p:nvGraphicFramePr>
          <p:cNvPr id="5" name="Content Placeholder 4"/>
          <p:cNvGraphicFramePr>
            <a:graphicFrameLocks noGrp="1"/>
          </p:cNvGraphicFramePr>
          <p:nvPr>
            <p:ph idx="13"/>
            <p:extLst>
              <p:ext uri="{D42A27DB-BD31-4B8C-83A1-F6EECF244321}">
                <p14:modId xmlns:p14="http://schemas.microsoft.com/office/powerpoint/2010/main" val="3576892879"/>
              </p:ext>
            </p:extLst>
          </p:nvPr>
        </p:nvGraphicFramePr>
        <p:xfrm>
          <a:off x="250825" y="873125"/>
          <a:ext cx="8642350" cy="3603625"/>
        </p:xfrm>
        <a:graphic>
          <a:graphicData uri="http://schemas.openxmlformats.org/drawingml/2006/chart">
            <c:chart xmlns:c="http://schemas.openxmlformats.org/drawingml/2006/chart" xmlns:r="http://schemas.openxmlformats.org/officeDocument/2006/relationships" r:id="rId3"/>
          </a:graphicData>
        </a:graphic>
      </p:graphicFrame>
      <p:sp>
        <p:nvSpPr>
          <p:cNvPr id="7" name="Footer Placeholder 5"/>
          <p:cNvSpPr txBox="1">
            <a:spLocks/>
          </p:cNvSpPr>
          <p:nvPr/>
        </p:nvSpPr>
        <p:spPr bwMode="auto">
          <a:xfrm>
            <a:off x="250825" y="4476750"/>
            <a:ext cx="3598862" cy="25438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GB"/>
            </a:defPPr>
            <a:lvl1pPr algn="l" rtl="0" fontAlgn="base">
              <a:lnSpc>
                <a:spcPct val="100000"/>
              </a:lnSpc>
              <a:spcBef>
                <a:spcPct val="0"/>
              </a:spcBef>
              <a:spcAft>
                <a:spcPct val="0"/>
              </a:spcAft>
              <a:defRPr sz="700" b="0" kern="1200">
                <a:solidFill>
                  <a:srgbClr val="000000"/>
                </a:solidFill>
                <a:latin typeface="Vodafone Rg" pitchFamily="34" charset="0"/>
                <a:ea typeface="+mn-ea"/>
                <a:cs typeface="+mn-cs"/>
              </a:defRPr>
            </a:lvl1pPr>
            <a:lvl2pPr marL="342746" algn="l" rtl="0" fontAlgn="base">
              <a:lnSpc>
                <a:spcPts val="1949"/>
              </a:lnSpc>
              <a:spcBef>
                <a:spcPct val="0"/>
              </a:spcBef>
              <a:spcAft>
                <a:spcPts val="600"/>
              </a:spcAft>
              <a:defRPr sz="1600" kern="1200">
                <a:solidFill>
                  <a:srgbClr val="000000"/>
                </a:solidFill>
                <a:latin typeface="Vodafone Lt" pitchFamily="34" charset="0"/>
                <a:ea typeface="+mn-ea"/>
                <a:cs typeface="+mn-cs"/>
              </a:defRPr>
            </a:lvl2pPr>
            <a:lvl3pPr marL="685492" algn="l" rtl="0" fontAlgn="base">
              <a:lnSpc>
                <a:spcPts val="1949"/>
              </a:lnSpc>
              <a:spcBef>
                <a:spcPct val="0"/>
              </a:spcBef>
              <a:spcAft>
                <a:spcPts val="600"/>
              </a:spcAft>
              <a:defRPr sz="1600" kern="1200">
                <a:solidFill>
                  <a:srgbClr val="000000"/>
                </a:solidFill>
                <a:latin typeface="Vodafone Lt" pitchFamily="34" charset="0"/>
                <a:ea typeface="+mn-ea"/>
                <a:cs typeface="+mn-cs"/>
              </a:defRPr>
            </a:lvl3pPr>
            <a:lvl4pPr marL="1028237" algn="l" rtl="0" fontAlgn="base">
              <a:lnSpc>
                <a:spcPts val="1949"/>
              </a:lnSpc>
              <a:spcBef>
                <a:spcPct val="0"/>
              </a:spcBef>
              <a:spcAft>
                <a:spcPts val="600"/>
              </a:spcAft>
              <a:defRPr sz="1600" kern="1200">
                <a:solidFill>
                  <a:srgbClr val="000000"/>
                </a:solidFill>
                <a:latin typeface="Vodafone Lt" pitchFamily="34" charset="0"/>
                <a:ea typeface="+mn-ea"/>
                <a:cs typeface="+mn-cs"/>
              </a:defRPr>
            </a:lvl4pPr>
            <a:lvl5pPr marL="1370983" algn="l" rtl="0" fontAlgn="base">
              <a:lnSpc>
                <a:spcPts val="1949"/>
              </a:lnSpc>
              <a:spcBef>
                <a:spcPct val="0"/>
              </a:spcBef>
              <a:spcAft>
                <a:spcPts val="600"/>
              </a:spcAft>
              <a:defRPr sz="1600" kern="1200">
                <a:solidFill>
                  <a:srgbClr val="000000"/>
                </a:solidFill>
                <a:latin typeface="Vodafone Lt" pitchFamily="34" charset="0"/>
                <a:ea typeface="+mn-ea"/>
                <a:cs typeface="+mn-cs"/>
              </a:defRPr>
            </a:lvl5pPr>
            <a:lvl6pPr marL="1713728" algn="l" defTabSz="685492" rtl="0" eaLnBrk="1" latinLnBrk="0" hangingPunct="1">
              <a:defRPr sz="1600" kern="1200">
                <a:solidFill>
                  <a:srgbClr val="000000"/>
                </a:solidFill>
                <a:latin typeface="Vodafone Lt" pitchFamily="34" charset="0"/>
                <a:ea typeface="+mn-ea"/>
                <a:cs typeface="+mn-cs"/>
              </a:defRPr>
            </a:lvl6pPr>
            <a:lvl7pPr marL="2056475" algn="l" defTabSz="685492" rtl="0" eaLnBrk="1" latinLnBrk="0" hangingPunct="1">
              <a:defRPr sz="1600" kern="1200">
                <a:solidFill>
                  <a:srgbClr val="000000"/>
                </a:solidFill>
                <a:latin typeface="Vodafone Lt" pitchFamily="34" charset="0"/>
                <a:ea typeface="+mn-ea"/>
                <a:cs typeface="+mn-cs"/>
              </a:defRPr>
            </a:lvl7pPr>
            <a:lvl8pPr marL="2399220" algn="l" defTabSz="685492" rtl="0" eaLnBrk="1" latinLnBrk="0" hangingPunct="1">
              <a:defRPr sz="1600" kern="1200">
                <a:solidFill>
                  <a:srgbClr val="000000"/>
                </a:solidFill>
                <a:latin typeface="Vodafone Lt" pitchFamily="34" charset="0"/>
                <a:ea typeface="+mn-ea"/>
                <a:cs typeface="+mn-cs"/>
              </a:defRPr>
            </a:lvl8pPr>
            <a:lvl9pPr marL="2741967" algn="l" defTabSz="685492" rtl="0" eaLnBrk="1" latinLnBrk="0" hangingPunct="1">
              <a:defRPr sz="1600" kern="1200">
                <a:solidFill>
                  <a:srgbClr val="000000"/>
                </a:solidFill>
                <a:latin typeface="Vodafone Lt" pitchFamily="34" charset="0"/>
                <a:ea typeface="+mn-ea"/>
                <a:cs typeface="+mn-cs"/>
              </a:defRPr>
            </a:lvl9pPr>
          </a:lstStyle>
          <a:p>
            <a:pPr marL="88900" marR="0" lvl="0" indent="-88900" algn="l" defTabSz="914400" rtl="0" eaLnBrk="1" fontAlgn="base" latinLnBrk="0" hangingPunct="1">
              <a:lnSpc>
                <a:spcPct val="100000"/>
              </a:lnSpc>
              <a:spcBef>
                <a:spcPct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ea typeface="+mn-ea"/>
                <a:cs typeface="+mn-cs"/>
              </a:rPr>
              <a:t>Chart source: </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79471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Column graph in primary and</a:t>
            </a:r>
            <a:br>
              <a:rPr lang="en-US" dirty="0"/>
            </a:br>
            <a:r>
              <a:rPr lang="en-US" dirty="0"/>
              <a:t>secondary </a:t>
            </a:r>
            <a:r>
              <a:rPr lang="en-US" dirty="0" err="1"/>
              <a:t>colours</a:t>
            </a:r>
            <a:endParaRPr lang="en-GB" dirty="0"/>
          </a:p>
        </p:txBody>
      </p:sp>
      <p:sp>
        <p:nvSpPr>
          <p:cNvPr id="4" name="Date Placeholder 3"/>
          <p:cNvSpPr>
            <a:spLocks noGrp="1"/>
          </p:cNvSpPr>
          <p:nvPr>
            <p:ph type="dt" sz="half" idx="10"/>
          </p:nvPr>
        </p:nvSpPr>
        <p:spPr/>
        <p:txBody>
          <a:bodyPr/>
          <a:lstStyle/>
          <a:p>
            <a:fld id="{E7CB73C0-DC3B-44AD-B7AB-6363B8EAA1D7}" type="datetime3">
              <a:rPr lang="en-US" smtClean="0"/>
              <a:pPr/>
              <a:t>9 October 2018</a:t>
            </a:fld>
            <a:endParaRPr lang="en-GB"/>
          </a:p>
        </p:txBody>
      </p:sp>
      <p:sp>
        <p:nvSpPr>
          <p:cNvPr id="10" name="Footer Placeholder 9"/>
          <p:cNvSpPr>
            <a:spLocks noGrp="1"/>
          </p:cNvSpPr>
          <p:nvPr>
            <p:ph type="ftr" sz="quarter" idx="11"/>
          </p:nvPr>
        </p:nvSpPr>
        <p:spPr/>
        <p:txBody>
          <a:bodyPr/>
          <a:lstStyle/>
          <a:p>
            <a:pPr lvl="0"/>
            <a:r>
              <a:rPr lang="en-GB"/>
              <a:t>Insert Confidentiality Level in slide footer </a:t>
            </a:r>
            <a:endParaRPr lang="en-GB" dirty="0"/>
          </a:p>
        </p:txBody>
      </p:sp>
      <p:sp>
        <p:nvSpPr>
          <p:cNvPr id="3" name="Slide Number Placeholder 2"/>
          <p:cNvSpPr>
            <a:spLocks noGrp="1"/>
          </p:cNvSpPr>
          <p:nvPr>
            <p:ph type="sldNum" sz="quarter" idx="12"/>
          </p:nvPr>
        </p:nvSpPr>
        <p:spPr/>
        <p:txBody>
          <a:bodyPr/>
          <a:lstStyle/>
          <a:p>
            <a:fld id="{72A83A2B-3358-44F8-83A0-4598795D8FB5}" type="slidenum">
              <a:rPr lang="en-GB" smtClean="0"/>
              <a:pPr/>
              <a:t>67</a:t>
            </a:fld>
            <a:endParaRPr lang="en-GB" dirty="0"/>
          </a:p>
        </p:txBody>
      </p:sp>
      <p:graphicFrame>
        <p:nvGraphicFramePr>
          <p:cNvPr id="5" name="Content Placeholder 4"/>
          <p:cNvGraphicFramePr>
            <a:graphicFrameLocks noGrp="1"/>
          </p:cNvGraphicFramePr>
          <p:nvPr>
            <p:ph idx="13"/>
            <p:extLst>
              <p:ext uri="{D42A27DB-BD31-4B8C-83A1-F6EECF244321}">
                <p14:modId xmlns:p14="http://schemas.microsoft.com/office/powerpoint/2010/main" val="2350406949"/>
              </p:ext>
            </p:extLst>
          </p:nvPr>
        </p:nvGraphicFramePr>
        <p:xfrm>
          <a:off x="250825" y="873125"/>
          <a:ext cx="8642350" cy="3603625"/>
        </p:xfrm>
        <a:graphic>
          <a:graphicData uri="http://schemas.openxmlformats.org/drawingml/2006/chart">
            <c:chart xmlns:c="http://schemas.openxmlformats.org/drawingml/2006/chart" xmlns:r="http://schemas.openxmlformats.org/officeDocument/2006/relationships" r:id="rId3"/>
          </a:graphicData>
        </a:graphic>
      </p:graphicFrame>
      <p:sp>
        <p:nvSpPr>
          <p:cNvPr id="7" name="Footer Placeholder 5"/>
          <p:cNvSpPr txBox="1">
            <a:spLocks/>
          </p:cNvSpPr>
          <p:nvPr/>
        </p:nvSpPr>
        <p:spPr bwMode="auto">
          <a:xfrm>
            <a:off x="250825" y="4476750"/>
            <a:ext cx="3598862" cy="25438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GB"/>
            </a:defPPr>
            <a:lvl1pPr algn="l" rtl="0" fontAlgn="base">
              <a:lnSpc>
                <a:spcPct val="100000"/>
              </a:lnSpc>
              <a:spcBef>
                <a:spcPct val="0"/>
              </a:spcBef>
              <a:spcAft>
                <a:spcPct val="0"/>
              </a:spcAft>
              <a:defRPr sz="700" b="0" kern="1200">
                <a:solidFill>
                  <a:srgbClr val="000000"/>
                </a:solidFill>
                <a:latin typeface="Vodafone Rg" pitchFamily="34" charset="0"/>
                <a:ea typeface="+mn-ea"/>
                <a:cs typeface="+mn-cs"/>
              </a:defRPr>
            </a:lvl1pPr>
            <a:lvl2pPr marL="342746" algn="l" rtl="0" fontAlgn="base">
              <a:lnSpc>
                <a:spcPts val="1949"/>
              </a:lnSpc>
              <a:spcBef>
                <a:spcPct val="0"/>
              </a:spcBef>
              <a:spcAft>
                <a:spcPts val="600"/>
              </a:spcAft>
              <a:defRPr sz="1600" kern="1200">
                <a:solidFill>
                  <a:srgbClr val="000000"/>
                </a:solidFill>
                <a:latin typeface="Vodafone Lt" pitchFamily="34" charset="0"/>
                <a:ea typeface="+mn-ea"/>
                <a:cs typeface="+mn-cs"/>
              </a:defRPr>
            </a:lvl2pPr>
            <a:lvl3pPr marL="685492" algn="l" rtl="0" fontAlgn="base">
              <a:lnSpc>
                <a:spcPts val="1949"/>
              </a:lnSpc>
              <a:spcBef>
                <a:spcPct val="0"/>
              </a:spcBef>
              <a:spcAft>
                <a:spcPts val="600"/>
              </a:spcAft>
              <a:defRPr sz="1600" kern="1200">
                <a:solidFill>
                  <a:srgbClr val="000000"/>
                </a:solidFill>
                <a:latin typeface="Vodafone Lt" pitchFamily="34" charset="0"/>
                <a:ea typeface="+mn-ea"/>
                <a:cs typeface="+mn-cs"/>
              </a:defRPr>
            </a:lvl3pPr>
            <a:lvl4pPr marL="1028237" algn="l" rtl="0" fontAlgn="base">
              <a:lnSpc>
                <a:spcPts val="1949"/>
              </a:lnSpc>
              <a:spcBef>
                <a:spcPct val="0"/>
              </a:spcBef>
              <a:spcAft>
                <a:spcPts val="600"/>
              </a:spcAft>
              <a:defRPr sz="1600" kern="1200">
                <a:solidFill>
                  <a:srgbClr val="000000"/>
                </a:solidFill>
                <a:latin typeface="Vodafone Lt" pitchFamily="34" charset="0"/>
                <a:ea typeface="+mn-ea"/>
                <a:cs typeface="+mn-cs"/>
              </a:defRPr>
            </a:lvl4pPr>
            <a:lvl5pPr marL="1370983" algn="l" rtl="0" fontAlgn="base">
              <a:lnSpc>
                <a:spcPts val="1949"/>
              </a:lnSpc>
              <a:spcBef>
                <a:spcPct val="0"/>
              </a:spcBef>
              <a:spcAft>
                <a:spcPts val="600"/>
              </a:spcAft>
              <a:defRPr sz="1600" kern="1200">
                <a:solidFill>
                  <a:srgbClr val="000000"/>
                </a:solidFill>
                <a:latin typeface="Vodafone Lt" pitchFamily="34" charset="0"/>
                <a:ea typeface="+mn-ea"/>
                <a:cs typeface="+mn-cs"/>
              </a:defRPr>
            </a:lvl5pPr>
            <a:lvl6pPr marL="1713728" algn="l" defTabSz="685492" rtl="0" eaLnBrk="1" latinLnBrk="0" hangingPunct="1">
              <a:defRPr sz="1600" kern="1200">
                <a:solidFill>
                  <a:srgbClr val="000000"/>
                </a:solidFill>
                <a:latin typeface="Vodafone Lt" pitchFamily="34" charset="0"/>
                <a:ea typeface="+mn-ea"/>
                <a:cs typeface="+mn-cs"/>
              </a:defRPr>
            </a:lvl6pPr>
            <a:lvl7pPr marL="2056475" algn="l" defTabSz="685492" rtl="0" eaLnBrk="1" latinLnBrk="0" hangingPunct="1">
              <a:defRPr sz="1600" kern="1200">
                <a:solidFill>
                  <a:srgbClr val="000000"/>
                </a:solidFill>
                <a:latin typeface="Vodafone Lt" pitchFamily="34" charset="0"/>
                <a:ea typeface="+mn-ea"/>
                <a:cs typeface="+mn-cs"/>
              </a:defRPr>
            </a:lvl7pPr>
            <a:lvl8pPr marL="2399220" algn="l" defTabSz="685492" rtl="0" eaLnBrk="1" latinLnBrk="0" hangingPunct="1">
              <a:defRPr sz="1600" kern="1200">
                <a:solidFill>
                  <a:srgbClr val="000000"/>
                </a:solidFill>
                <a:latin typeface="Vodafone Lt" pitchFamily="34" charset="0"/>
                <a:ea typeface="+mn-ea"/>
                <a:cs typeface="+mn-cs"/>
              </a:defRPr>
            </a:lvl8pPr>
            <a:lvl9pPr marL="2741967" algn="l" defTabSz="685492" rtl="0" eaLnBrk="1" latinLnBrk="0" hangingPunct="1">
              <a:defRPr sz="1600" kern="1200">
                <a:solidFill>
                  <a:srgbClr val="000000"/>
                </a:solidFill>
                <a:latin typeface="Vodafone Lt" pitchFamily="34" charset="0"/>
                <a:ea typeface="+mn-ea"/>
                <a:cs typeface="+mn-cs"/>
              </a:defRPr>
            </a:lvl9pPr>
          </a:lstStyle>
          <a:p>
            <a:pPr marL="88900" marR="0" lvl="0" indent="-88900" algn="l" defTabSz="914400" rtl="0" eaLnBrk="1" fontAlgn="base" latinLnBrk="0" hangingPunct="1">
              <a:lnSpc>
                <a:spcPct val="100000"/>
              </a:lnSpc>
              <a:spcBef>
                <a:spcPct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ea typeface="+mn-ea"/>
                <a:cs typeface="+mn-cs"/>
              </a:rPr>
              <a:t>Chart source: </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279011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Column graph in red and</a:t>
            </a:r>
            <a:br>
              <a:rPr lang="en-US" dirty="0"/>
            </a:br>
            <a:r>
              <a:rPr lang="en-US" dirty="0"/>
              <a:t>secondary </a:t>
            </a:r>
            <a:r>
              <a:rPr lang="en-US" dirty="0" err="1"/>
              <a:t>colours</a:t>
            </a:r>
            <a:endParaRPr lang="en-GB" dirty="0"/>
          </a:p>
        </p:txBody>
      </p:sp>
      <p:sp>
        <p:nvSpPr>
          <p:cNvPr id="4" name="Date Placeholder 3"/>
          <p:cNvSpPr>
            <a:spLocks noGrp="1"/>
          </p:cNvSpPr>
          <p:nvPr>
            <p:ph type="dt" sz="half" idx="10"/>
          </p:nvPr>
        </p:nvSpPr>
        <p:spPr/>
        <p:txBody>
          <a:bodyPr/>
          <a:lstStyle/>
          <a:p>
            <a:fld id="{3DBD20A9-2FE6-4DAC-B4B7-4F169C888E75}" type="datetime3">
              <a:rPr lang="en-US" smtClean="0"/>
              <a:pPr/>
              <a:t>9 October 2018</a:t>
            </a:fld>
            <a:endParaRPr lang="en-GB"/>
          </a:p>
        </p:txBody>
      </p:sp>
      <p:sp>
        <p:nvSpPr>
          <p:cNvPr id="10" name="Footer Placeholder 9"/>
          <p:cNvSpPr>
            <a:spLocks noGrp="1"/>
          </p:cNvSpPr>
          <p:nvPr>
            <p:ph type="ftr" sz="quarter" idx="11"/>
          </p:nvPr>
        </p:nvSpPr>
        <p:spPr/>
        <p:txBody>
          <a:bodyPr/>
          <a:lstStyle/>
          <a:p>
            <a:pPr lvl="0"/>
            <a:r>
              <a:rPr lang="en-GB"/>
              <a:t>Insert Confidentiality Level in slide footer </a:t>
            </a:r>
            <a:endParaRPr lang="en-GB" dirty="0"/>
          </a:p>
        </p:txBody>
      </p:sp>
      <p:sp>
        <p:nvSpPr>
          <p:cNvPr id="3" name="Slide Number Placeholder 2"/>
          <p:cNvSpPr>
            <a:spLocks noGrp="1"/>
          </p:cNvSpPr>
          <p:nvPr>
            <p:ph type="sldNum" sz="quarter" idx="12"/>
          </p:nvPr>
        </p:nvSpPr>
        <p:spPr/>
        <p:txBody>
          <a:bodyPr/>
          <a:lstStyle/>
          <a:p>
            <a:fld id="{72A83A2B-3358-44F8-83A0-4598795D8FB5}" type="slidenum">
              <a:rPr lang="en-GB" smtClean="0"/>
              <a:pPr/>
              <a:t>68</a:t>
            </a:fld>
            <a:endParaRPr lang="en-GB" dirty="0"/>
          </a:p>
        </p:txBody>
      </p:sp>
      <p:graphicFrame>
        <p:nvGraphicFramePr>
          <p:cNvPr id="5" name="Content Placeholder 4"/>
          <p:cNvGraphicFramePr>
            <a:graphicFrameLocks noGrp="1"/>
          </p:cNvGraphicFramePr>
          <p:nvPr>
            <p:ph idx="13"/>
            <p:extLst>
              <p:ext uri="{D42A27DB-BD31-4B8C-83A1-F6EECF244321}">
                <p14:modId xmlns:p14="http://schemas.microsoft.com/office/powerpoint/2010/main" val="1870359232"/>
              </p:ext>
            </p:extLst>
          </p:nvPr>
        </p:nvGraphicFramePr>
        <p:xfrm>
          <a:off x="250825" y="873125"/>
          <a:ext cx="8642350" cy="3603625"/>
        </p:xfrm>
        <a:graphic>
          <a:graphicData uri="http://schemas.openxmlformats.org/drawingml/2006/chart">
            <c:chart xmlns:c="http://schemas.openxmlformats.org/drawingml/2006/chart" xmlns:r="http://schemas.openxmlformats.org/officeDocument/2006/relationships" r:id="rId3"/>
          </a:graphicData>
        </a:graphic>
      </p:graphicFrame>
      <p:sp>
        <p:nvSpPr>
          <p:cNvPr id="7" name="Footer Placeholder 5"/>
          <p:cNvSpPr txBox="1">
            <a:spLocks/>
          </p:cNvSpPr>
          <p:nvPr/>
        </p:nvSpPr>
        <p:spPr bwMode="auto">
          <a:xfrm>
            <a:off x="250825" y="4476750"/>
            <a:ext cx="3598862" cy="25438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GB"/>
            </a:defPPr>
            <a:lvl1pPr algn="l" rtl="0" fontAlgn="base">
              <a:lnSpc>
                <a:spcPct val="100000"/>
              </a:lnSpc>
              <a:spcBef>
                <a:spcPct val="0"/>
              </a:spcBef>
              <a:spcAft>
                <a:spcPct val="0"/>
              </a:spcAft>
              <a:defRPr sz="700" b="0" kern="1200">
                <a:solidFill>
                  <a:srgbClr val="000000"/>
                </a:solidFill>
                <a:latin typeface="Vodafone Rg" pitchFamily="34" charset="0"/>
                <a:ea typeface="+mn-ea"/>
                <a:cs typeface="+mn-cs"/>
              </a:defRPr>
            </a:lvl1pPr>
            <a:lvl2pPr marL="342746" algn="l" rtl="0" fontAlgn="base">
              <a:lnSpc>
                <a:spcPts val="1949"/>
              </a:lnSpc>
              <a:spcBef>
                <a:spcPct val="0"/>
              </a:spcBef>
              <a:spcAft>
                <a:spcPts val="600"/>
              </a:spcAft>
              <a:defRPr sz="1600" kern="1200">
                <a:solidFill>
                  <a:srgbClr val="000000"/>
                </a:solidFill>
                <a:latin typeface="Vodafone Lt" pitchFamily="34" charset="0"/>
                <a:ea typeface="+mn-ea"/>
                <a:cs typeface="+mn-cs"/>
              </a:defRPr>
            </a:lvl2pPr>
            <a:lvl3pPr marL="685492" algn="l" rtl="0" fontAlgn="base">
              <a:lnSpc>
                <a:spcPts val="1949"/>
              </a:lnSpc>
              <a:spcBef>
                <a:spcPct val="0"/>
              </a:spcBef>
              <a:spcAft>
                <a:spcPts val="600"/>
              </a:spcAft>
              <a:defRPr sz="1600" kern="1200">
                <a:solidFill>
                  <a:srgbClr val="000000"/>
                </a:solidFill>
                <a:latin typeface="Vodafone Lt" pitchFamily="34" charset="0"/>
                <a:ea typeface="+mn-ea"/>
                <a:cs typeface="+mn-cs"/>
              </a:defRPr>
            </a:lvl3pPr>
            <a:lvl4pPr marL="1028237" algn="l" rtl="0" fontAlgn="base">
              <a:lnSpc>
                <a:spcPts val="1949"/>
              </a:lnSpc>
              <a:spcBef>
                <a:spcPct val="0"/>
              </a:spcBef>
              <a:spcAft>
                <a:spcPts val="600"/>
              </a:spcAft>
              <a:defRPr sz="1600" kern="1200">
                <a:solidFill>
                  <a:srgbClr val="000000"/>
                </a:solidFill>
                <a:latin typeface="Vodafone Lt" pitchFamily="34" charset="0"/>
                <a:ea typeface="+mn-ea"/>
                <a:cs typeface="+mn-cs"/>
              </a:defRPr>
            </a:lvl4pPr>
            <a:lvl5pPr marL="1370983" algn="l" rtl="0" fontAlgn="base">
              <a:lnSpc>
                <a:spcPts val="1949"/>
              </a:lnSpc>
              <a:spcBef>
                <a:spcPct val="0"/>
              </a:spcBef>
              <a:spcAft>
                <a:spcPts val="600"/>
              </a:spcAft>
              <a:defRPr sz="1600" kern="1200">
                <a:solidFill>
                  <a:srgbClr val="000000"/>
                </a:solidFill>
                <a:latin typeface="Vodafone Lt" pitchFamily="34" charset="0"/>
                <a:ea typeface="+mn-ea"/>
                <a:cs typeface="+mn-cs"/>
              </a:defRPr>
            </a:lvl5pPr>
            <a:lvl6pPr marL="1713728" algn="l" defTabSz="685492" rtl="0" eaLnBrk="1" latinLnBrk="0" hangingPunct="1">
              <a:defRPr sz="1600" kern="1200">
                <a:solidFill>
                  <a:srgbClr val="000000"/>
                </a:solidFill>
                <a:latin typeface="Vodafone Lt" pitchFamily="34" charset="0"/>
                <a:ea typeface="+mn-ea"/>
                <a:cs typeface="+mn-cs"/>
              </a:defRPr>
            </a:lvl6pPr>
            <a:lvl7pPr marL="2056475" algn="l" defTabSz="685492" rtl="0" eaLnBrk="1" latinLnBrk="0" hangingPunct="1">
              <a:defRPr sz="1600" kern="1200">
                <a:solidFill>
                  <a:srgbClr val="000000"/>
                </a:solidFill>
                <a:latin typeface="Vodafone Lt" pitchFamily="34" charset="0"/>
                <a:ea typeface="+mn-ea"/>
                <a:cs typeface="+mn-cs"/>
              </a:defRPr>
            </a:lvl7pPr>
            <a:lvl8pPr marL="2399220" algn="l" defTabSz="685492" rtl="0" eaLnBrk="1" latinLnBrk="0" hangingPunct="1">
              <a:defRPr sz="1600" kern="1200">
                <a:solidFill>
                  <a:srgbClr val="000000"/>
                </a:solidFill>
                <a:latin typeface="Vodafone Lt" pitchFamily="34" charset="0"/>
                <a:ea typeface="+mn-ea"/>
                <a:cs typeface="+mn-cs"/>
              </a:defRPr>
            </a:lvl8pPr>
            <a:lvl9pPr marL="2741967" algn="l" defTabSz="685492" rtl="0" eaLnBrk="1" latinLnBrk="0" hangingPunct="1">
              <a:defRPr sz="1600" kern="1200">
                <a:solidFill>
                  <a:srgbClr val="000000"/>
                </a:solidFill>
                <a:latin typeface="Vodafone Lt" pitchFamily="34" charset="0"/>
                <a:ea typeface="+mn-ea"/>
                <a:cs typeface="+mn-cs"/>
              </a:defRPr>
            </a:lvl9pPr>
          </a:lstStyle>
          <a:p>
            <a:pPr marL="88900" marR="0" lvl="0" indent="-88900" algn="l" defTabSz="914400" rtl="0" eaLnBrk="1" fontAlgn="base" latinLnBrk="0" hangingPunct="1">
              <a:lnSpc>
                <a:spcPct val="100000"/>
              </a:lnSpc>
              <a:spcBef>
                <a:spcPct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ea typeface="+mn-ea"/>
                <a:cs typeface="+mn-cs"/>
              </a:rPr>
              <a:t>Chart source: </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204229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2"/>
          </p:nvPr>
        </p:nvSpPr>
        <p:spPr/>
        <p:txBody>
          <a:bodyPr/>
          <a:lstStyle/>
          <a:p>
            <a:pPr lvl="0"/>
            <a:r>
              <a:rPr lang="en-GB"/>
              <a:t>Insert Confidentiality Level in slide footer </a:t>
            </a:r>
            <a:endParaRPr lang="en-GB" dirty="0"/>
          </a:p>
        </p:txBody>
      </p:sp>
      <p:sp>
        <p:nvSpPr>
          <p:cNvPr id="3" name="Slide Number Placeholder 2"/>
          <p:cNvSpPr>
            <a:spLocks noGrp="1"/>
          </p:cNvSpPr>
          <p:nvPr>
            <p:ph type="sldNum" sz="quarter" idx="13"/>
          </p:nvPr>
        </p:nvSpPr>
        <p:spPr/>
        <p:txBody>
          <a:bodyPr/>
          <a:lstStyle/>
          <a:p>
            <a:fld id="{72A83A2B-3358-44F8-83A0-4598795D8FB5}" type="slidenum">
              <a:rPr lang="en-GB" smtClean="0"/>
              <a:pPr/>
              <a:t>69</a:t>
            </a:fld>
            <a:endParaRPr lang="en-GB" dirty="0"/>
          </a:p>
        </p:txBody>
      </p:sp>
      <p:sp>
        <p:nvSpPr>
          <p:cNvPr id="4" name="Date Placeholder 3"/>
          <p:cNvSpPr>
            <a:spLocks noGrp="1"/>
          </p:cNvSpPr>
          <p:nvPr>
            <p:ph type="dt" sz="half" idx="14"/>
          </p:nvPr>
        </p:nvSpPr>
        <p:spPr/>
        <p:txBody>
          <a:bodyPr/>
          <a:lstStyle/>
          <a:p>
            <a:fld id="{CE9F9550-B5AA-44EA-AE56-19453AB798ED}" type="datetime3">
              <a:rPr lang="en-US" smtClean="0"/>
              <a:pPr/>
              <a:t>9 October 2018</a:t>
            </a:fld>
            <a:endParaRPr lang="en-GB"/>
          </a:p>
        </p:txBody>
      </p:sp>
      <p:sp>
        <p:nvSpPr>
          <p:cNvPr id="2" name="Title 1"/>
          <p:cNvSpPr>
            <a:spLocks noGrp="1"/>
          </p:cNvSpPr>
          <p:nvPr>
            <p:ph type="title"/>
          </p:nvPr>
        </p:nvSpPr>
        <p:spPr>
          <a:xfrm>
            <a:off x="250825" y="205978"/>
            <a:ext cx="4429125" cy="667479"/>
          </a:xfrm>
        </p:spPr>
        <p:txBody>
          <a:bodyPr/>
          <a:lstStyle/>
          <a:p>
            <a:r>
              <a:rPr lang="en-GB"/>
              <a:t>Stacked column graph in primary colours and text</a:t>
            </a:r>
            <a:endParaRPr lang="en-GB" dirty="0"/>
          </a:p>
        </p:txBody>
      </p:sp>
      <p:graphicFrame>
        <p:nvGraphicFramePr>
          <p:cNvPr id="6" name="Content Placeholder 5"/>
          <p:cNvGraphicFramePr>
            <a:graphicFrameLocks noGrp="1"/>
          </p:cNvGraphicFramePr>
          <p:nvPr>
            <p:ph type="chart" sz="quarter" idx="18"/>
            <p:extLst>
              <p:ext uri="{D42A27DB-BD31-4B8C-83A1-F6EECF244321}">
                <p14:modId xmlns:p14="http://schemas.microsoft.com/office/powerpoint/2010/main" val="937117323"/>
              </p:ext>
            </p:extLst>
          </p:nvPr>
        </p:nvGraphicFramePr>
        <p:xfrm>
          <a:off x="4679950" y="876300"/>
          <a:ext cx="4213225" cy="3600450"/>
        </p:xfrm>
        <a:graphic>
          <a:graphicData uri="http://schemas.openxmlformats.org/drawingml/2006/chart">
            <c:chart xmlns:c="http://schemas.openxmlformats.org/drawingml/2006/chart" xmlns:r="http://schemas.openxmlformats.org/officeDocument/2006/relationships" r:id="rId2"/>
          </a:graphicData>
        </a:graphic>
      </p:graphicFrame>
      <p:sp>
        <p:nvSpPr>
          <p:cNvPr id="5" name="Content Placeholder 4"/>
          <p:cNvSpPr>
            <a:spLocks noGrp="1"/>
          </p:cNvSpPr>
          <p:nvPr>
            <p:ph type="body" sz="quarter" idx="19"/>
          </p:nvPr>
        </p:nvSpPr>
        <p:spPr/>
        <p:txBody>
          <a:bodyPr/>
          <a:lstStyle/>
          <a:p>
            <a:r>
              <a:rPr lang="en-GB" dirty="0"/>
              <a:t>First level text is set in 18pt</a:t>
            </a:r>
            <a:br>
              <a:rPr lang="en-GB" dirty="0"/>
            </a:br>
            <a:r>
              <a:rPr lang="en-GB" dirty="0"/>
              <a:t>Vodafone Regular </a:t>
            </a:r>
          </a:p>
          <a:p>
            <a:r>
              <a:rPr lang="en-GB" dirty="0"/>
              <a:t>Bullets are round in Vodafone Regular,</a:t>
            </a:r>
            <a:br>
              <a:rPr lang="en-GB" dirty="0"/>
            </a:br>
            <a:r>
              <a:rPr lang="en-GB" dirty="0"/>
              <a:t>or you can use numbers</a:t>
            </a:r>
          </a:p>
          <a:p>
            <a:r>
              <a:rPr lang="en-GB" dirty="0"/>
              <a:t>For emphasis use the </a:t>
            </a:r>
            <a:r>
              <a:rPr lang="en-GB" b="1" dirty="0"/>
              <a:t>Bold</a:t>
            </a:r>
            <a:r>
              <a:rPr lang="en-GB" dirty="0"/>
              <a:t> button</a:t>
            </a:r>
            <a:br>
              <a:rPr lang="en-GB" dirty="0"/>
            </a:br>
            <a:r>
              <a:rPr lang="en-GB" dirty="0"/>
              <a:t>to embolden Vodafone Regular</a:t>
            </a:r>
          </a:p>
        </p:txBody>
      </p:sp>
      <p:sp>
        <p:nvSpPr>
          <p:cNvPr id="19" name="Footer Placeholder 5"/>
          <p:cNvSpPr txBox="1">
            <a:spLocks/>
          </p:cNvSpPr>
          <p:nvPr/>
        </p:nvSpPr>
        <p:spPr bwMode="auto">
          <a:xfrm>
            <a:off x="4688639" y="4476750"/>
            <a:ext cx="3598862" cy="25438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GB"/>
            </a:defPPr>
            <a:lvl1pPr algn="l" rtl="0" fontAlgn="base">
              <a:lnSpc>
                <a:spcPct val="100000"/>
              </a:lnSpc>
              <a:spcBef>
                <a:spcPct val="0"/>
              </a:spcBef>
              <a:spcAft>
                <a:spcPct val="0"/>
              </a:spcAft>
              <a:defRPr sz="700" b="0" kern="1200">
                <a:solidFill>
                  <a:srgbClr val="000000"/>
                </a:solidFill>
                <a:latin typeface="Vodafone Rg" pitchFamily="34" charset="0"/>
                <a:ea typeface="+mn-ea"/>
                <a:cs typeface="+mn-cs"/>
              </a:defRPr>
            </a:lvl1pPr>
            <a:lvl2pPr marL="342746" algn="l" rtl="0" fontAlgn="base">
              <a:lnSpc>
                <a:spcPts val="1949"/>
              </a:lnSpc>
              <a:spcBef>
                <a:spcPct val="0"/>
              </a:spcBef>
              <a:spcAft>
                <a:spcPts val="600"/>
              </a:spcAft>
              <a:defRPr sz="1600" kern="1200">
                <a:solidFill>
                  <a:srgbClr val="000000"/>
                </a:solidFill>
                <a:latin typeface="Vodafone Lt" pitchFamily="34" charset="0"/>
                <a:ea typeface="+mn-ea"/>
                <a:cs typeface="+mn-cs"/>
              </a:defRPr>
            </a:lvl2pPr>
            <a:lvl3pPr marL="685492" algn="l" rtl="0" fontAlgn="base">
              <a:lnSpc>
                <a:spcPts val="1949"/>
              </a:lnSpc>
              <a:spcBef>
                <a:spcPct val="0"/>
              </a:spcBef>
              <a:spcAft>
                <a:spcPts val="600"/>
              </a:spcAft>
              <a:defRPr sz="1600" kern="1200">
                <a:solidFill>
                  <a:srgbClr val="000000"/>
                </a:solidFill>
                <a:latin typeface="Vodafone Lt" pitchFamily="34" charset="0"/>
                <a:ea typeface="+mn-ea"/>
                <a:cs typeface="+mn-cs"/>
              </a:defRPr>
            </a:lvl3pPr>
            <a:lvl4pPr marL="1028237" algn="l" rtl="0" fontAlgn="base">
              <a:lnSpc>
                <a:spcPts val="1949"/>
              </a:lnSpc>
              <a:spcBef>
                <a:spcPct val="0"/>
              </a:spcBef>
              <a:spcAft>
                <a:spcPts val="600"/>
              </a:spcAft>
              <a:defRPr sz="1600" kern="1200">
                <a:solidFill>
                  <a:srgbClr val="000000"/>
                </a:solidFill>
                <a:latin typeface="Vodafone Lt" pitchFamily="34" charset="0"/>
                <a:ea typeface="+mn-ea"/>
                <a:cs typeface="+mn-cs"/>
              </a:defRPr>
            </a:lvl4pPr>
            <a:lvl5pPr marL="1370983" algn="l" rtl="0" fontAlgn="base">
              <a:lnSpc>
                <a:spcPts val="1949"/>
              </a:lnSpc>
              <a:spcBef>
                <a:spcPct val="0"/>
              </a:spcBef>
              <a:spcAft>
                <a:spcPts val="600"/>
              </a:spcAft>
              <a:defRPr sz="1600" kern="1200">
                <a:solidFill>
                  <a:srgbClr val="000000"/>
                </a:solidFill>
                <a:latin typeface="Vodafone Lt" pitchFamily="34" charset="0"/>
                <a:ea typeface="+mn-ea"/>
                <a:cs typeface="+mn-cs"/>
              </a:defRPr>
            </a:lvl5pPr>
            <a:lvl6pPr marL="1713728" algn="l" defTabSz="685492" rtl="0" eaLnBrk="1" latinLnBrk="0" hangingPunct="1">
              <a:defRPr sz="1600" kern="1200">
                <a:solidFill>
                  <a:srgbClr val="000000"/>
                </a:solidFill>
                <a:latin typeface="Vodafone Lt" pitchFamily="34" charset="0"/>
                <a:ea typeface="+mn-ea"/>
                <a:cs typeface="+mn-cs"/>
              </a:defRPr>
            </a:lvl6pPr>
            <a:lvl7pPr marL="2056475" algn="l" defTabSz="685492" rtl="0" eaLnBrk="1" latinLnBrk="0" hangingPunct="1">
              <a:defRPr sz="1600" kern="1200">
                <a:solidFill>
                  <a:srgbClr val="000000"/>
                </a:solidFill>
                <a:latin typeface="Vodafone Lt" pitchFamily="34" charset="0"/>
                <a:ea typeface="+mn-ea"/>
                <a:cs typeface="+mn-cs"/>
              </a:defRPr>
            </a:lvl7pPr>
            <a:lvl8pPr marL="2399220" algn="l" defTabSz="685492" rtl="0" eaLnBrk="1" latinLnBrk="0" hangingPunct="1">
              <a:defRPr sz="1600" kern="1200">
                <a:solidFill>
                  <a:srgbClr val="000000"/>
                </a:solidFill>
                <a:latin typeface="Vodafone Lt" pitchFamily="34" charset="0"/>
                <a:ea typeface="+mn-ea"/>
                <a:cs typeface="+mn-cs"/>
              </a:defRPr>
            </a:lvl8pPr>
            <a:lvl9pPr marL="2741967" algn="l" defTabSz="685492" rtl="0" eaLnBrk="1" latinLnBrk="0" hangingPunct="1">
              <a:defRPr sz="1600" kern="1200">
                <a:solidFill>
                  <a:srgbClr val="000000"/>
                </a:solidFill>
                <a:latin typeface="Vodafone Lt" pitchFamily="34" charset="0"/>
                <a:ea typeface="+mn-ea"/>
                <a:cs typeface="+mn-cs"/>
              </a:defRPr>
            </a:lvl9pPr>
          </a:lstStyle>
          <a:p>
            <a:pPr marL="88900" marR="0" lvl="0" indent="-88900" algn="l" defTabSz="914400" rtl="0" eaLnBrk="1" fontAlgn="base" latinLnBrk="0" hangingPunct="1">
              <a:lnSpc>
                <a:spcPct val="100000"/>
              </a:lnSpc>
              <a:spcBef>
                <a:spcPct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ea typeface="+mn-ea"/>
                <a:cs typeface="+mn-cs"/>
              </a:rPr>
              <a:t>Chart source: </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222221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170792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2"/>
          </p:nvPr>
        </p:nvSpPr>
        <p:spPr/>
        <p:txBody>
          <a:bodyPr/>
          <a:lstStyle/>
          <a:p>
            <a:pPr lvl="0"/>
            <a:r>
              <a:rPr lang="en-GB"/>
              <a:t>Insert Confidentiality Level in slide footer </a:t>
            </a:r>
            <a:endParaRPr lang="en-GB" dirty="0"/>
          </a:p>
        </p:txBody>
      </p:sp>
      <p:sp>
        <p:nvSpPr>
          <p:cNvPr id="3" name="Slide Number Placeholder 2"/>
          <p:cNvSpPr>
            <a:spLocks noGrp="1"/>
          </p:cNvSpPr>
          <p:nvPr>
            <p:ph type="sldNum" sz="quarter" idx="13"/>
          </p:nvPr>
        </p:nvSpPr>
        <p:spPr/>
        <p:txBody>
          <a:bodyPr/>
          <a:lstStyle/>
          <a:p>
            <a:fld id="{72A83A2B-3358-44F8-83A0-4598795D8FB5}" type="slidenum">
              <a:rPr lang="en-GB" smtClean="0"/>
              <a:pPr/>
              <a:t>70</a:t>
            </a:fld>
            <a:endParaRPr lang="en-GB" dirty="0"/>
          </a:p>
        </p:txBody>
      </p:sp>
      <p:sp>
        <p:nvSpPr>
          <p:cNvPr id="4" name="Date Placeholder 3"/>
          <p:cNvSpPr>
            <a:spLocks noGrp="1"/>
          </p:cNvSpPr>
          <p:nvPr>
            <p:ph type="dt" sz="half" idx="14"/>
          </p:nvPr>
        </p:nvSpPr>
        <p:spPr/>
        <p:txBody>
          <a:bodyPr/>
          <a:lstStyle/>
          <a:p>
            <a:fld id="{5D9936BB-014D-4989-9A70-879553C76A9C}" type="datetime3">
              <a:rPr lang="en-US" smtClean="0"/>
              <a:pPr/>
              <a:t>9 October 2018</a:t>
            </a:fld>
            <a:endParaRPr lang="en-GB"/>
          </a:p>
        </p:txBody>
      </p:sp>
      <p:sp>
        <p:nvSpPr>
          <p:cNvPr id="2" name="Title 1"/>
          <p:cNvSpPr>
            <a:spLocks noGrp="1"/>
          </p:cNvSpPr>
          <p:nvPr>
            <p:ph type="title"/>
          </p:nvPr>
        </p:nvSpPr>
        <p:spPr>
          <a:xfrm>
            <a:off x="250825" y="205978"/>
            <a:ext cx="4429125" cy="667479"/>
          </a:xfrm>
        </p:spPr>
        <p:txBody>
          <a:bodyPr/>
          <a:lstStyle/>
          <a:p>
            <a:r>
              <a:rPr lang="en-GB" dirty="0"/>
              <a:t>Stacked column graph in red</a:t>
            </a:r>
            <a:br>
              <a:rPr lang="en-GB" dirty="0"/>
            </a:br>
            <a:r>
              <a:rPr lang="en-GB" dirty="0"/>
              <a:t>and secondary colours</a:t>
            </a:r>
          </a:p>
        </p:txBody>
      </p:sp>
      <p:graphicFrame>
        <p:nvGraphicFramePr>
          <p:cNvPr id="6" name="Content Placeholder 5"/>
          <p:cNvGraphicFramePr>
            <a:graphicFrameLocks noGrp="1"/>
          </p:cNvGraphicFramePr>
          <p:nvPr>
            <p:ph sz="quarter" idx="18"/>
            <p:extLst>
              <p:ext uri="{D42A27DB-BD31-4B8C-83A1-F6EECF244321}">
                <p14:modId xmlns:p14="http://schemas.microsoft.com/office/powerpoint/2010/main" val="3836987771"/>
              </p:ext>
            </p:extLst>
          </p:nvPr>
        </p:nvGraphicFramePr>
        <p:xfrm>
          <a:off x="4679950" y="876300"/>
          <a:ext cx="4213225" cy="3600450"/>
        </p:xfrm>
        <a:graphic>
          <a:graphicData uri="http://schemas.openxmlformats.org/drawingml/2006/chart">
            <c:chart xmlns:c="http://schemas.openxmlformats.org/drawingml/2006/chart" xmlns:r="http://schemas.openxmlformats.org/officeDocument/2006/relationships" r:id="rId2"/>
          </a:graphicData>
        </a:graphic>
      </p:graphicFrame>
      <p:sp>
        <p:nvSpPr>
          <p:cNvPr id="5" name="Content Placeholder 4"/>
          <p:cNvSpPr>
            <a:spLocks noGrp="1"/>
          </p:cNvSpPr>
          <p:nvPr>
            <p:ph sz="quarter" idx="19"/>
          </p:nvPr>
        </p:nvSpPr>
        <p:spPr/>
        <p:txBody>
          <a:bodyPr/>
          <a:lstStyle/>
          <a:p>
            <a:r>
              <a:rPr lang="en-GB" dirty="0"/>
              <a:t>First level text is set in 18pt</a:t>
            </a:r>
            <a:br>
              <a:rPr lang="en-GB" dirty="0"/>
            </a:br>
            <a:r>
              <a:rPr lang="en-GB" dirty="0"/>
              <a:t>Vodafone Regular </a:t>
            </a:r>
          </a:p>
          <a:p>
            <a:r>
              <a:rPr lang="en-GB" dirty="0"/>
              <a:t>Bullets are round in Vodafone Regular,</a:t>
            </a:r>
            <a:br>
              <a:rPr lang="en-GB" dirty="0"/>
            </a:br>
            <a:r>
              <a:rPr lang="en-GB" dirty="0"/>
              <a:t>or you can use numbers</a:t>
            </a:r>
          </a:p>
          <a:p>
            <a:r>
              <a:rPr lang="en-GB" dirty="0"/>
              <a:t>For emphasis use the </a:t>
            </a:r>
            <a:r>
              <a:rPr lang="en-GB" b="1" dirty="0"/>
              <a:t>Bold</a:t>
            </a:r>
            <a:r>
              <a:rPr lang="en-GB" dirty="0"/>
              <a:t> button</a:t>
            </a:r>
            <a:br>
              <a:rPr lang="en-GB" dirty="0"/>
            </a:br>
            <a:r>
              <a:rPr lang="en-GB" dirty="0"/>
              <a:t>to embolden Vodafone Regular</a:t>
            </a:r>
          </a:p>
        </p:txBody>
      </p:sp>
      <p:sp>
        <p:nvSpPr>
          <p:cNvPr id="9" name="Footer Placeholder 5"/>
          <p:cNvSpPr txBox="1">
            <a:spLocks/>
          </p:cNvSpPr>
          <p:nvPr/>
        </p:nvSpPr>
        <p:spPr bwMode="auto">
          <a:xfrm>
            <a:off x="4688639" y="4476750"/>
            <a:ext cx="3598862" cy="25438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GB"/>
            </a:defPPr>
            <a:lvl1pPr algn="l" rtl="0" fontAlgn="base">
              <a:lnSpc>
                <a:spcPct val="100000"/>
              </a:lnSpc>
              <a:spcBef>
                <a:spcPct val="0"/>
              </a:spcBef>
              <a:spcAft>
                <a:spcPct val="0"/>
              </a:spcAft>
              <a:defRPr sz="700" b="0" kern="1200">
                <a:solidFill>
                  <a:srgbClr val="000000"/>
                </a:solidFill>
                <a:latin typeface="Vodafone Rg" pitchFamily="34" charset="0"/>
                <a:ea typeface="+mn-ea"/>
                <a:cs typeface="+mn-cs"/>
              </a:defRPr>
            </a:lvl1pPr>
            <a:lvl2pPr marL="342746" algn="l" rtl="0" fontAlgn="base">
              <a:lnSpc>
                <a:spcPts val="1949"/>
              </a:lnSpc>
              <a:spcBef>
                <a:spcPct val="0"/>
              </a:spcBef>
              <a:spcAft>
                <a:spcPts val="600"/>
              </a:spcAft>
              <a:defRPr sz="1600" kern="1200">
                <a:solidFill>
                  <a:srgbClr val="000000"/>
                </a:solidFill>
                <a:latin typeface="Vodafone Lt" pitchFamily="34" charset="0"/>
                <a:ea typeface="+mn-ea"/>
                <a:cs typeface="+mn-cs"/>
              </a:defRPr>
            </a:lvl2pPr>
            <a:lvl3pPr marL="685492" algn="l" rtl="0" fontAlgn="base">
              <a:lnSpc>
                <a:spcPts val="1949"/>
              </a:lnSpc>
              <a:spcBef>
                <a:spcPct val="0"/>
              </a:spcBef>
              <a:spcAft>
                <a:spcPts val="600"/>
              </a:spcAft>
              <a:defRPr sz="1600" kern="1200">
                <a:solidFill>
                  <a:srgbClr val="000000"/>
                </a:solidFill>
                <a:latin typeface="Vodafone Lt" pitchFamily="34" charset="0"/>
                <a:ea typeface="+mn-ea"/>
                <a:cs typeface="+mn-cs"/>
              </a:defRPr>
            </a:lvl3pPr>
            <a:lvl4pPr marL="1028237" algn="l" rtl="0" fontAlgn="base">
              <a:lnSpc>
                <a:spcPts val="1949"/>
              </a:lnSpc>
              <a:spcBef>
                <a:spcPct val="0"/>
              </a:spcBef>
              <a:spcAft>
                <a:spcPts val="600"/>
              </a:spcAft>
              <a:defRPr sz="1600" kern="1200">
                <a:solidFill>
                  <a:srgbClr val="000000"/>
                </a:solidFill>
                <a:latin typeface="Vodafone Lt" pitchFamily="34" charset="0"/>
                <a:ea typeface="+mn-ea"/>
                <a:cs typeface="+mn-cs"/>
              </a:defRPr>
            </a:lvl4pPr>
            <a:lvl5pPr marL="1370983" algn="l" rtl="0" fontAlgn="base">
              <a:lnSpc>
                <a:spcPts val="1949"/>
              </a:lnSpc>
              <a:spcBef>
                <a:spcPct val="0"/>
              </a:spcBef>
              <a:spcAft>
                <a:spcPts val="600"/>
              </a:spcAft>
              <a:defRPr sz="1600" kern="1200">
                <a:solidFill>
                  <a:srgbClr val="000000"/>
                </a:solidFill>
                <a:latin typeface="Vodafone Lt" pitchFamily="34" charset="0"/>
                <a:ea typeface="+mn-ea"/>
                <a:cs typeface="+mn-cs"/>
              </a:defRPr>
            </a:lvl5pPr>
            <a:lvl6pPr marL="1713728" algn="l" defTabSz="685492" rtl="0" eaLnBrk="1" latinLnBrk="0" hangingPunct="1">
              <a:defRPr sz="1600" kern="1200">
                <a:solidFill>
                  <a:srgbClr val="000000"/>
                </a:solidFill>
                <a:latin typeface="Vodafone Lt" pitchFamily="34" charset="0"/>
                <a:ea typeface="+mn-ea"/>
                <a:cs typeface="+mn-cs"/>
              </a:defRPr>
            </a:lvl6pPr>
            <a:lvl7pPr marL="2056475" algn="l" defTabSz="685492" rtl="0" eaLnBrk="1" latinLnBrk="0" hangingPunct="1">
              <a:defRPr sz="1600" kern="1200">
                <a:solidFill>
                  <a:srgbClr val="000000"/>
                </a:solidFill>
                <a:latin typeface="Vodafone Lt" pitchFamily="34" charset="0"/>
                <a:ea typeface="+mn-ea"/>
                <a:cs typeface="+mn-cs"/>
              </a:defRPr>
            </a:lvl7pPr>
            <a:lvl8pPr marL="2399220" algn="l" defTabSz="685492" rtl="0" eaLnBrk="1" latinLnBrk="0" hangingPunct="1">
              <a:defRPr sz="1600" kern="1200">
                <a:solidFill>
                  <a:srgbClr val="000000"/>
                </a:solidFill>
                <a:latin typeface="Vodafone Lt" pitchFamily="34" charset="0"/>
                <a:ea typeface="+mn-ea"/>
                <a:cs typeface="+mn-cs"/>
              </a:defRPr>
            </a:lvl8pPr>
            <a:lvl9pPr marL="2741967" algn="l" defTabSz="685492" rtl="0" eaLnBrk="1" latinLnBrk="0" hangingPunct="1">
              <a:defRPr sz="1600" kern="1200">
                <a:solidFill>
                  <a:srgbClr val="000000"/>
                </a:solidFill>
                <a:latin typeface="Vodafone Lt" pitchFamily="34" charset="0"/>
                <a:ea typeface="+mn-ea"/>
                <a:cs typeface="+mn-cs"/>
              </a:defRPr>
            </a:lvl9pPr>
          </a:lstStyle>
          <a:p>
            <a:pPr marL="88900" marR="0" lvl="0" indent="-88900" algn="l" defTabSz="914400" rtl="0" eaLnBrk="1" fontAlgn="base" latinLnBrk="0" hangingPunct="1">
              <a:lnSpc>
                <a:spcPct val="100000"/>
              </a:lnSpc>
              <a:spcBef>
                <a:spcPct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ea typeface="+mn-ea"/>
                <a:cs typeface="+mn-cs"/>
              </a:rPr>
              <a:t>Chart source: </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309387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Pie graph in primary colours</a:t>
            </a:r>
            <a:endParaRPr lang="en-GB" dirty="0"/>
          </a:p>
        </p:txBody>
      </p:sp>
      <p:sp>
        <p:nvSpPr>
          <p:cNvPr id="4" name="Date Placeholder 3"/>
          <p:cNvSpPr>
            <a:spLocks noGrp="1"/>
          </p:cNvSpPr>
          <p:nvPr>
            <p:ph type="dt" sz="half" idx="10"/>
          </p:nvPr>
        </p:nvSpPr>
        <p:spPr/>
        <p:txBody>
          <a:bodyPr/>
          <a:lstStyle/>
          <a:p>
            <a:fld id="{3F4D43A1-371F-4EED-90B2-062C92021BB4}" type="datetime3">
              <a:rPr lang="en-US" smtClean="0"/>
              <a:pPr/>
              <a:t>9 October 2018</a:t>
            </a:fld>
            <a:endParaRPr lang="en-GB"/>
          </a:p>
        </p:txBody>
      </p:sp>
      <p:sp>
        <p:nvSpPr>
          <p:cNvPr id="10" name="Footer Placeholder 9"/>
          <p:cNvSpPr>
            <a:spLocks noGrp="1"/>
          </p:cNvSpPr>
          <p:nvPr>
            <p:ph type="ftr" sz="quarter" idx="11"/>
          </p:nvPr>
        </p:nvSpPr>
        <p:spPr/>
        <p:txBody>
          <a:bodyPr/>
          <a:lstStyle/>
          <a:p>
            <a:pPr lvl="0"/>
            <a:r>
              <a:rPr lang="en-GB"/>
              <a:t>Insert Confidentiality Level in slide footer </a:t>
            </a:r>
            <a:endParaRPr lang="en-GB" dirty="0"/>
          </a:p>
        </p:txBody>
      </p:sp>
      <p:sp>
        <p:nvSpPr>
          <p:cNvPr id="3" name="Slide Number Placeholder 2"/>
          <p:cNvSpPr>
            <a:spLocks noGrp="1"/>
          </p:cNvSpPr>
          <p:nvPr>
            <p:ph type="sldNum" sz="quarter" idx="12"/>
          </p:nvPr>
        </p:nvSpPr>
        <p:spPr/>
        <p:txBody>
          <a:bodyPr/>
          <a:lstStyle/>
          <a:p>
            <a:fld id="{72A83A2B-3358-44F8-83A0-4598795D8FB5}" type="slidenum">
              <a:rPr lang="en-GB" smtClean="0"/>
              <a:pPr/>
              <a:t>71</a:t>
            </a:fld>
            <a:endParaRPr lang="en-GB" dirty="0"/>
          </a:p>
        </p:txBody>
      </p:sp>
      <p:graphicFrame>
        <p:nvGraphicFramePr>
          <p:cNvPr id="5" name="Content Placeholder 4"/>
          <p:cNvGraphicFramePr>
            <a:graphicFrameLocks noGrp="1"/>
          </p:cNvGraphicFramePr>
          <p:nvPr>
            <p:ph idx="13"/>
            <p:extLst>
              <p:ext uri="{D42A27DB-BD31-4B8C-83A1-F6EECF244321}">
                <p14:modId xmlns:p14="http://schemas.microsoft.com/office/powerpoint/2010/main" val="781368716"/>
              </p:ext>
            </p:extLst>
          </p:nvPr>
        </p:nvGraphicFramePr>
        <p:xfrm>
          <a:off x="250825" y="873125"/>
          <a:ext cx="8642350" cy="3603625"/>
        </p:xfrm>
        <a:graphic>
          <a:graphicData uri="http://schemas.openxmlformats.org/drawingml/2006/chart">
            <c:chart xmlns:c="http://schemas.openxmlformats.org/drawingml/2006/chart" xmlns:r="http://schemas.openxmlformats.org/officeDocument/2006/relationships" r:id="rId2"/>
          </a:graphicData>
        </a:graphic>
      </p:graphicFrame>
      <p:sp>
        <p:nvSpPr>
          <p:cNvPr id="8" name="Footer Placeholder 5"/>
          <p:cNvSpPr txBox="1">
            <a:spLocks/>
          </p:cNvSpPr>
          <p:nvPr/>
        </p:nvSpPr>
        <p:spPr bwMode="auto">
          <a:xfrm>
            <a:off x="250825" y="4476750"/>
            <a:ext cx="3598862" cy="25438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GB"/>
            </a:defPPr>
            <a:lvl1pPr algn="l" rtl="0" fontAlgn="base">
              <a:lnSpc>
                <a:spcPct val="100000"/>
              </a:lnSpc>
              <a:spcBef>
                <a:spcPct val="0"/>
              </a:spcBef>
              <a:spcAft>
                <a:spcPct val="0"/>
              </a:spcAft>
              <a:defRPr sz="700" b="0" kern="1200">
                <a:solidFill>
                  <a:srgbClr val="000000"/>
                </a:solidFill>
                <a:latin typeface="Vodafone Rg" pitchFamily="34" charset="0"/>
                <a:ea typeface="+mn-ea"/>
                <a:cs typeface="+mn-cs"/>
              </a:defRPr>
            </a:lvl1pPr>
            <a:lvl2pPr marL="342746" algn="l" rtl="0" fontAlgn="base">
              <a:lnSpc>
                <a:spcPts val="1949"/>
              </a:lnSpc>
              <a:spcBef>
                <a:spcPct val="0"/>
              </a:spcBef>
              <a:spcAft>
                <a:spcPts val="600"/>
              </a:spcAft>
              <a:defRPr sz="1600" kern="1200">
                <a:solidFill>
                  <a:srgbClr val="000000"/>
                </a:solidFill>
                <a:latin typeface="Vodafone Lt" pitchFamily="34" charset="0"/>
                <a:ea typeface="+mn-ea"/>
                <a:cs typeface="+mn-cs"/>
              </a:defRPr>
            </a:lvl2pPr>
            <a:lvl3pPr marL="685492" algn="l" rtl="0" fontAlgn="base">
              <a:lnSpc>
                <a:spcPts val="1949"/>
              </a:lnSpc>
              <a:spcBef>
                <a:spcPct val="0"/>
              </a:spcBef>
              <a:spcAft>
                <a:spcPts val="600"/>
              </a:spcAft>
              <a:defRPr sz="1600" kern="1200">
                <a:solidFill>
                  <a:srgbClr val="000000"/>
                </a:solidFill>
                <a:latin typeface="Vodafone Lt" pitchFamily="34" charset="0"/>
                <a:ea typeface="+mn-ea"/>
                <a:cs typeface="+mn-cs"/>
              </a:defRPr>
            </a:lvl3pPr>
            <a:lvl4pPr marL="1028237" algn="l" rtl="0" fontAlgn="base">
              <a:lnSpc>
                <a:spcPts val="1949"/>
              </a:lnSpc>
              <a:spcBef>
                <a:spcPct val="0"/>
              </a:spcBef>
              <a:spcAft>
                <a:spcPts val="600"/>
              </a:spcAft>
              <a:defRPr sz="1600" kern="1200">
                <a:solidFill>
                  <a:srgbClr val="000000"/>
                </a:solidFill>
                <a:latin typeface="Vodafone Lt" pitchFamily="34" charset="0"/>
                <a:ea typeface="+mn-ea"/>
                <a:cs typeface="+mn-cs"/>
              </a:defRPr>
            </a:lvl4pPr>
            <a:lvl5pPr marL="1370983" algn="l" rtl="0" fontAlgn="base">
              <a:lnSpc>
                <a:spcPts val="1949"/>
              </a:lnSpc>
              <a:spcBef>
                <a:spcPct val="0"/>
              </a:spcBef>
              <a:spcAft>
                <a:spcPts val="600"/>
              </a:spcAft>
              <a:defRPr sz="1600" kern="1200">
                <a:solidFill>
                  <a:srgbClr val="000000"/>
                </a:solidFill>
                <a:latin typeface="Vodafone Lt" pitchFamily="34" charset="0"/>
                <a:ea typeface="+mn-ea"/>
                <a:cs typeface="+mn-cs"/>
              </a:defRPr>
            </a:lvl5pPr>
            <a:lvl6pPr marL="1713728" algn="l" defTabSz="685492" rtl="0" eaLnBrk="1" latinLnBrk="0" hangingPunct="1">
              <a:defRPr sz="1600" kern="1200">
                <a:solidFill>
                  <a:srgbClr val="000000"/>
                </a:solidFill>
                <a:latin typeface="Vodafone Lt" pitchFamily="34" charset="0"/>
                <a:ea typeface="+mn-ea"/>
                <a:cs typeface="+mn-cs"/>
              </a:defRPr>
            </a:lvl6pPr>
            <a:lvl7pPr marL="2056475" algn="l" defTabSz="685492" rtl="0" eaLnBrk="1" latinLnBrk="0" hangingPunct="1">
              <a:defRPr sz="1600" kern="1200">
                <a:solidFill>
                  <a:srgbClr val="000000"/>
                </a:solidFill>
                <a:latin typeface="Vodafone Lt" pitchFamily="34" charset="0"/>
                <a:ea typeface="+mn-ea"/>
                <a:cs typeface="+mn-cs"/>
              </a:defRPr>
            </a:lvl7pPr>
            <a:lvl8pPr marL="2399220" algn="l" defTabSz="685492" rtl="0" eaLnBrk="1" latinLnBrk="0" hangingPunct="1">
              <a:defRPr sz="1600" kern="1200">
                <a:solidFill>
                  <a:srgbClr val="000000"/>
                </a:solidFill>
                <a:latin typeface="Vodafone Lt" pitchFamily="34" charset="0"/>
                <a:ea typeface="+mn-ea"/>
                <a:cs typeface="+mn-cs"/>
              </a:defRPr>
            </a:lvl8pPr>
            <a:lvl9pPr marL="2741967" algn="l" defTabSz="685492" rtl="0" eaLnBrk="1" latinLnBrk="0" hangingPunct="1">
              <a:defRPr sz="1600" kern="1200">
                <a:solidFill>
                  <a:srgbClr val="000000"/>
                </a:solidFill>
                <a:latin typeface="Vodafone Lt" pitchFamily="34" charset="0"/>
                <a:ea typeface="+mn-ea"/>
                <a:cs typeface="+mn-cs"/>
              </a:defRPr>
            </a:lvl9pPr>
          </a:lstStyle>
          <a:p>
            <a:pPr marL="88900" marR="0" lvl="0" indent="-88900" algn="l" defTabSz="914400" rtl="0" eaLnBrk="1" fontAlgn="base" latinLnBrk="0" hangingPunct="1">
              <a:lnSpc>
                <a:spcPct val="100000"/>
              </a:lnSpc>
              <a:spcBef>
                <a:spcPct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ea typeface="+mn-ea"/>
                <a:cs typeface="+mn-cs"/>
              </a:rPr>
              <a:t>Chart source: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387795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Pie graph in red and</a:t>
            </a:r>
            <a:br>
              <a:rPr lang="en-GB" dirty="0"/>
            </a:br>
            <a:r>
              <a:rPr lang="en-GB" dirty="0"/>
              <a:t>secondary colours</a:t>
            </a:r>
          </a:p>
        </p:txBody>
      </p:sp>
      <p:sp>
        <p:nvSpPr>
          <p:cNvPr id="4" name="Date Placeholder 3"/>
          <p:cNvSpPr>
            <a:spLocks noGrp="1"/>
          </p:cNvSpPr>
          <p:nvPr>
            <p:ph type="dt" sz="half" idx="10"/>
          </p:nvPr>
        </p:nvSpPr>
        <p:spPr/>
        <p:txBody>
          <a:bodyPr/>
          <a:lstStyle/>
          <a:p>
            <a:fld id="{16D891C9-F90B-4D7D-9A93-EDD8F0F9F05E}" type="datetime3">
              <a:rPr lang="en-US" smtClean="0"/>
              <a:pPr/>
              <a:t>9 October 2018</a:t>
            </a:fld>
            <a:endParaRPr lang="en-GB"/>
          </a:p>
        </p:txBody>
      </p:sp>
      <p:sp>
        <p:nvSpPr>
          <p:cNvPr id="10" name="Footer Placeholder 9"/>
          <p:cNvSpPr>
            <a:spLocks noGrp="1"/>
          </p:cNvSpPr>
          <p:nvPr>
            <p:ph type="ftr" sz="quarter" idx="11"/>
          </p:nvPr>
        </p:nvSpPr>
        <p:spPr/>
        <p:txBody>
          <a:bodyPr/>
          <a:lstStyle/>
          <a:p>
            <a:pPr lvl="0"/>
            <a:r>
              <a:rPr lang="en-GB"/>
              <a:t>Insert Confidentiality Level in slide footer </a:t>
            </a:r>
            <a:endParaRPr lang="en-GB" dirty="0"/>
          </a:p>
        </p:txBody>
      </p:sp>
      <p:sp>
        <p:nvSpPr>
          <p:cNvPr id="3" name="Slide Number Placeholder 2"/>
          <p:cNvSpPr>
            <a:spLocks noGrp="1"/>
          </p:cNvSpPr>
          <p:nvPr>
            <p:ph type="sldNum" sz="quarter" idx="12"/>
          </p:nvPr>
        </p:nvSpPr>
        <p:spPr/>
        <p:txBody>
          <a:bodyPr/>
          <a:lstStyle/>
          <a:p>
            <a:fld id="{72A83A2B-3358-44F8-83A0-4598795D8FB5}" type="slidenum">
              <a:rPr lang="en-GB" smtClean="0"/>
              <a:pPr/>
              <a:t>72</a:t>
            </a:fld>
            <a:endParaRPr lang="en-GB" dirty="0"/>
          </a:p>
        </p:txBody>
      </p:sp>
      <p:graphicFrame>
        <p:nvGraphicFramePr>
          <p:cNvPr id="5" name="Content Placeholder 4"/>
          <p:cNvGraphicFramePr>
            <a:graphicFrameLocks noGrp="1"/>
          </p:cNvGraphicFramePr>
          <p:nvPr>
            <p:ph idx="13"/>
            <p:extLst>
              <p:ext uri="{D42A27DB-BD31-4B8C-83A1-F6EECF244321}">
                <p14:modId xmlns:p14="http://schemas.microsoft.com/office/powerpoint/2010/main" val="3167615493"/>
              </p:ext>
            </p:extLst>
          </p:nvPr>
        </p:nvGraphicFramePr>
        <p:xfrm>
          <a:off x="250825" y="873125"/>
          <a:ext cx="8642350" cy="3603625"/>
        </p:xfrm>
        <a:graphic>
          <a:graphicData uri="http://schemas.openxmlformats.org/drawingml/2006/chart">
            <c:chart xmlns:c="http://schemas.openxmlformats.org/drawingml/2006/chart" xmlns:r="http://schemas.openxmlformats.org/officeDocument/2006/relationships" r:id="rId2"/>
          </a:graphicData>
        </a:graphic>
      </p:graphicFrame>
      <p:sp>
        <p:nvSpPr>
          <p:cNvPr id="8" name="Footer Placeholder 5"/>
          <p:cNvSpPr txBox="1">
            <a:spLocks/>
          </p:cNvSpPr>
          <p:nvPr/>
        </p:nvSpPr>
        <p:spPr bwMode="auto">
          <a:xfrm>
            <a:off x="250825" y="4476750"/>
            <a:ext cx="3598862" cy="264671"/>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GB"/>
            </a:defPPr>
            <a:lvl1pPr algn="l" rtl="0" fontAlgn="base">
              <a:lnSpc>
                <a:spcPct val="100000"/>
              </a:lnSpc>
              <a:spcBef>
                <a:spcPct val="0"/>
              </a:spcBef>
              <a:spcAft>
                <a:spcPct val="0"/>
              </a:spcAft>
              <a:defRPr sz="700" b="0" kern="1200">
                <a:solidFill>
                  <a:srgbClr val="000000"/>
                </a:solidFill>
                <a:latin typeface="Vodafone Rg" pitchFamily="34" charset="0"/>
                <a:ea typeface="+mn-ea"/>
                <a:cs typeface="+mn-cs"/>
              </a:defRPr>
            </a:lvl1pPr>
            <a:lvl2pPr marL="342746" algn="l" rtl="0" fontAlgn="base">
              <a:lnSpc>
                <a:spcPts val="1949"/>
              </a:lnSpc>
              <a:spcBef>
                <a:spcPct val="0"/>
              </a:spcBef>
              <a:spcAft>
                <a:spcPts val="600"/>
              </a:spcAft>
              <a:defRPr sz="1600" kern="1200">
                <a:solidFill>
                  <a:srgbClr val="000000"/>
                </a:solidFill>
                <a:latin typeface="Vodafone Lt" pitchFamily="34" charset="0"/>
                <a:ea typeface="+mn-ea"/>
                <a:cs typeface="+mn-cs"/>
              </a:defRPr>
            </a:lvl2pPr>
            <a:lvl3pPr marL="685492" algn="l" rtl="0" fontAlgn="base">
              <a:lnSpc>
                <a:spcPts val="1949"/>
              </a:lnSpc>
              <a:spcBef>
                <a:spcPct val="0"/>
              </a:spcBef>
              <a:spcAft>
                <a:spcPts val="600"/>
              </a:spcAft>
              <a:defRPr sz="1600" kern="1200">
                <a:solidFill>
                  <a:srgbClr val="000000"/>
                </a:solidFill>
                <a:latin typeface="Vodafone Lt" pitchFamily="34" charset="0"/>
                <a:ea typeface="+mn-ea"/>
                <a:cs typeface="+mn-cs"/>
              </a:defRPr>
            </a:lvl3pPr>
            <a:lvl4pPr marL="1028237" algn="l" rtl="0" fontAlgn="base">
              <a:lnSpc>
                <a:spcPts val="1949"/>
              </a:lnSpc>
              <a:spcBef>
                <a:spcPct val="0"/>
              </a:spcBef>
              <a:spcAft>
                <a:spcPts val="600"/>
              </a:spcAft>
              <a:defRPr sz="1600" kern="1200">
                <a:solidFill>
                  <a:srgbClr val="000000"/>
                </a:solidFill>
                <a:latin typeface="Vodafone Lt" pitchFamily="34" charset="0"/>
                <a:ea typeface="+mn-ea"/>
                <a:cs typeface="+mn-cs"/>
              </a:defRPr>
            </a:lvl4pPr>
            <a:lvl5pPr marL="1370983" algn="l" rtl="0" fontAlgn="base">
              <a:lnSpc>
                <a:spcPts val="1949"/>
              </a:lnSpc>
              <a:spcBef>
                <a:spcPct val="0"/>
              </a:spcBef>
              <a:spcAft>
                <a:spcPts val="600"/>
              </a:spcAft>
              <a:defRPr sz="1600" kern="1200">
                <a:solidFill>
                  <a:srgbClr val="000000"/>
                </a:solidFill>
                <a:latin typeface="Vodafone Lt" pitchFamily="34" charset="0"/>
                <a:ea typeface="+mn-ea"/>
                <a:cs typeface="+mn-cs"/>
              </a:defRPr>
            </a:lvl5pPr>
            <a:lvl6pPr marL="1713728" algn="l" defTabSz="685492" rtl="0" eaLnBrk="1" latinLnBrk="0" hangingPunct="1">
              <a:defRPr sz="1600" kern="1200">
                <a:solidFill>
                  <a:srgbClr val="000000"/>
                </a:solidFill>
                <a:latin typeface="Vodafone Lt" pitchFamily="34" charset="0"/>
                <a:ea typeface="+mn-ea"/>
                <a:cs typeface="+mn-cs"/>
              </a:defRPr>
            </a:lvl6pPr>
            <a:lvl7pPr marL="2056475" algn="l" defTabSz="685492" rtl="0" eaLnBrk="1" latinLnBrk="0" hangingPunct="1">
              <a:defRPr sz="1600" kern="1200">
                <a:solidFill>
                  <a:srgbClr val="000000"/>
                </a:solidFill>
                <a:latin typeface="Vodafone Lt" pitchFamily="34" charset="0"/>
                <a:ea typeface="+mn-ea"/>
                <a:cs typeface="+mn-cs"/>
              </a:defRPr>
            </a:lvl7pPr>
            <a:lvl8pPr marL="2399220" algn="l" defTabSz="685492" rtl="0" eaLnBrk="1" latinLnBrk="0" hangingPunct="1">
              <a:defRPr sz="1600" kern="1200">
                <a:solidFill>
                  <a:srgbClr val="000000"/>
                </a:solidFill>
                <a:latin typeface="Vodafone Lt" pitchFamily="34" charset="0"/>
                <a:ea typeface="+mn-ea"/>
                <a:cs typeface="+mn-cs"/>
              </a:defRPr>
            </a:lvl8pPr>
            <a:lvl9pPr marL="2741967" algn="l" defTabSz="685492" rtl="0" eaLnBrk="1" latinLnBrk="0" hangingPunct="1">
              <a:defRPr sz="1600" kern="1200">
                <a:solidFill>
                  <a:srgbClr val="000000"/>
                </a:solidFill>
                <a:latin typeface="Vodafone Lt" pitchFamily="34" charset="0"/>
                <a:ea typeface="+mn-ea"/>
                <a:cs typeface="+mn-cs"/>
              </a:defRPr>
            </a:lvl9pPr>
          </a:lstStyle>
          <a:p>
            <a:pPr marL="88900" marR="0" lvl="0" indent="-88900" algn="l" defTabSz="914400" rtl="0" eaLnBrk="1" fontAlgn="base" latinLnBrk="0" hangingPunct="1">
              <a:lnSpc>
                <a:spcPct val="100000"/>
              </a:lnSpc>
              <a:spcBef>
                <a:spcPct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ea typeface="+mn-ea"/>
                <a:cs typeface="+mn-cs"/>
              </a:rPr>
              <a:t>Chart source: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55919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2"/>
          </p:nvPr>
        </p:nvSpPr>
        <p:spPr/>
        <p:txBody>
          <a:bodyPr/>
          <a:lstStyle/>
          <a:p>
            <a:pPr lvl="0"/>
            <a:r>
              <a:rPr lang="en-GB"/>
              <a:t>Insert Confidentiality Level in slide footer </a:t>
            </a:r>
            <a:endParaRPr lang="en-GB" dirty="0"/>
          </a:p>
        </p:txBody>
      </p:sp>
      <p:sp>
        <p:nvSpPr>
          <p:cNvPr id="4" name="Slide Number Placeholder 3"/>
          <p:cNvSpPr>
            <a:spLocks noGrp="1"/>
          </p:cNvSpPr>
          <p:nvPr>
            <p:ph type="sldNum" sz="quarter" idx="13"/>
          </p:nvPr>
        </p:nvSpPr>
        <p:spPr/>
        <p:txBody>
          <a:bodyPr/>
          <a:lstStyle/>
          <a:p>
            <a:fld id="{72A83A2B-3358-44F8-83A0-4598795D8FB5}" type="slidenum">
              <a:rPr lang="en-GB" smtClean="0"/>
              <a:pPr/>
              <a:t>73</a:t>
            </a:fld>
            <a:endParaRPr lang="en-GB" dirty="0"/>
          </a:p>
        </p:txBody>
      </p:sp>
      <p:sp>
        <p:nvSpPr>
          <p:cNvPr id="5" name="Date Placeholder 4"/>
          <p:cNvSpPr>
            <a:spLocks noGrp="1"/>
          </p:cNvSpPr>
          <p:nvPr>
            <p:ph type="dt" sz="half" idx="14"/>
          </p:nvPr>
        </p:nvSpPr>
        <p:spPr/>
        <p:txBody>
          <a:bodyPr/>
          <a:lstStyle/>
          <a:p>
            <a:fld id="{2381F715-3F48-49B0-9B71-D34516FF0A3F}" type="datetime3">
              <a:rPr lang="en-US" smtClean="0"/>
              <a:pPr/>
              <a:t>9 October 2018</a:t>
            </a:fld>
            <a:endParaRPr lang="en-GB"/>
          </a:p>
        </p:txBody>
      </p:sp>
      <p:sp>
        <p:nvSpPr>
          <p:cNvPr id="2" name="Title 1"/>
          <p:cNvSpPr>
            <a:spLocks noGrp="1"/>
          </p:cNvSpPr>
          <p:nvPr>
            <p:ph type="title"/>
          </p:nvPr>
        </p:nvSpPr>
        <p:spPr>
          <a:xfrm>
            <a:off x="250825" y="205978"/>
            <a:ext cx="4429125" cy="667479"/>
          </a:xfrm>
        </p:spPr>
        <p:txBody>
          <a:bodyPr/>
          <a:lstStyle/>
          <a:p>
            <a:r>
              <a:rPr lang="en-GB"/>
              <a:t>Pie graph and text</a:t>
            </a:r>
            <a:endParaRPr lang="en-GB" dirty="0"/>
          </a:p>
        </p:txBody>
      </p:sp>
      <p:graphicFrame>
        <p:nvGraphicFramePr>
          <p:cNvPr id="6" name="Content Placeholder 5"/>
          <p:cNvGraphicFramePr>
            <a:graphicFrameLocks noGrp="1"/>
          </p:cNvGraphicFramePr>
          <p:nvPr>
            <p:ph type="chart" sz="quarter" idx="18"/>
            <p:extLst>
              <p:ext uri="{D42A27DB-BD31-4B8C-83A1-F6EECF244321}">
                <p14:modId xmlns:p14="http://schemas.microsoft.com/office/powerpoint/2010/main" val="2811563618"/>
              </p:ext>
            </p:extLst>
          </p:nvPr>
        </p:nvGraphicFramePr>
        <p:xfrm>
          <a:off x="4679950" y="876300"/>
          <a:ext cx="4213225" cy="3600450"/>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type="body" sz="quarter" idx="19"/>
          </p:nvPr>
        </p:nvSpPr>
        <p:spPr/>
        <p:txBody>
          <a:bodyPr/>
          <a:lstStyle/>
          <a:p>
            <a:r>
              <a:rPr lang="en-GB" dirty="0"/>
              <a:t>First level text is set in 18pt</a:t>
            </a:r>
            <a:br>
              <a:rPr lang="en-GB" dirty="0"/>
            </a:br>
            <a:r>
              <a:rPr lang="en-GB" dirty="0"/>
              <a:t>Vodafone Regular </a:t>
            </a:r>
          </a:p>
          <a:p>
            <a:r>
              <a:rPr lang="en-GB" dirty="0"/>
              <a:t>Numbers are in Vodafone Regular,</a:t>
            </a:r>
            <a:br>
              <a:rPr lang="en-GB" dirty="0"/>
            </a:br>
            <a:r>
              <a:rPr lang="en-GB" dirty="0"/>
              <a:t>or you can use round bullet points</a:t>
            </a:r>
          </a:p>
          <a:p>
            <a:r>
              <a:rPr lang="en-GB" dirty="0"/>
              <a:t>For emphasis use the </a:t>
            </a:r>
            <a:r>
              <a:rPr lang="en-GB" b="1" dirty="0"/>
              <a:t>Bold </a:t>
            </a:r>
            <a:r>
              <a:rPr lang="en-GB" dirty="0"/>
              <a:t>button</a:t>
            </a:r>
            <a:br>
              <a:rPr lang="en-GB" dirty="0"/>
            </a:br>
            <a:r>
              <a:rPr lang="en-GB" dirty="0"/>
              <a:t>to embolden Vodafone Regular</a:t>
            </a:r>
          </a:p>
          <a:p>
            <a:endParaRPr lang="en-GB" dirty="0"/>
          </a:p>
        </p:txBody>
      </p:sp>
      <p:sp>
        <p:nvSpPr>
          <p:cNvPr id="17" name="Footer Placeholder 5"/>
          <p:cNvSpPr txBox="1">
            <a:spLocks/>
          </p:cNvSpPr>
          <p:nvPr/>
        </p:nvSpPr>
        <p:spPr bwMode="auto">
          <a:xfrm>
            <a:off x="4688639" y="4476750"/>
            <a:ext cx="3598862" cy="25438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GB"/>
            </a:defPPr>
            <a:lvl1pPr algn="l" rtl="0" fontAlgn="base">
              <a:lnSpc>
                <a:spcPct val="100000"/>
              </a:lnSpc>
              <a:spcBef>
                <a:spcPct val="0"/>
              </a:spcBef>
              <a:spcAft>
                <a:spcPct val="0"/>
              </a:spcAft>
              <a:defRPr sz="700" b="0" kern="1200">
                <a:solidFill>
                  <a:srgbClr val="000000"/>
                </a:solidFill>
                <a:latin typeface="Vodafone Rg" pitchFamily="34" charset="0"/>
                <a:ea typeface="+mn-ea"/>
                <a:cs typeface="+mn-cs"/>
              </a:defRPr>
            </a:lvl1pPr>
            <a:lvl2pPr marL="342746" algn="l" rtl="0" fontAlgn="base">
              <a:lnSpc>
                <a:spcPts val="1949"/>
              </a:lnSpc>
              <a:spcBef>
                <a:spcPct val="0"/>
              </a:spcBef>
              <a:spcAft>
                <a:spcPts val="600"/>
              </a:spcAft>
              <a:defRPr sz="1600" kern="1200">
                <a:solidFill>
                  <a:srgbClr val="000000"/>
                </a:solidFill>
                <a:latin typeface="Vodafone Lt" pitchFamily="34" charset="0"/>
                <a:ea typeface="+mn-ea"/>
                <a:cs typeface="+mn-cs"/>
              </a:defRPr>
            </a:lvl2pPr>
            <a:lvl3pPr marL="685492" algn="l" rtl="0" fontAlgn="base">
              <a:lnSpc>
                <a:spcPts val="1949"/>
              </a:lnSpc>
              <a:spcBef>
                <a:spcPct val="0"/>
              </a:spcBef>
              <a:spcAft>
                <a:spcPts val="600"/>
              </a:spcAft>
              <a:defRPr sz="1600" kern="1200">
                <a:solidFill>
                  <a:srgbClr val="000000"/>
                </a:solidFill>
                <a:latin typeface="Vodafone Lt" pitchFamily="34" charset="0"/>
                <a:ea typeface="+mn-ea"/>
                <a:cs typeface="+mn-cs"/>
              </a:defRPr>
            </a:lvl3pPr>
            <a:lvl4pPr marL="1028237" algn="l" rtl="0" fontAlgn="base">
              <a:lnSpc>
                <a:spcPts val="1949"/>
              </a:lnSpc>
              <a:spcBef>
                <a:spcPct val="0"/>
              </a:spcBef>
              <a:spcAft>
                <a:spcPts val="600"/>
              </a:spcAft>
              <a:defRPr sz="1600" kern="1200">
                <a:solidFill>
                  <a:srgbClr val="000000"/>
                </a:solidFill>
                <a:latin typeface="Vodafone Lt" pitchFamily="34" charset="0"/>
                <a:ea typeface="+mn-ea"/>
                <a:cs typeface="+mn-cs"/>
              </a:defRPr>
            </a:lvl4pPr>
            <a:lvl5pPr marL="1370983" algn="l" rtl="0" fontAlgn="base">
              <a:lnSpc>
                <a:spcPts val="1949"/>
              </a:lnSpc>
              <a:spcBef>
                <a:spcPct val="0"/>
              </a:spcBef>
              <a:spcAft>
                <a:spcPts val="600"/>
              </a:spcAft>
              <a:defRPr sz="1600" kern="1200">
                <a:solidFill>
                  <a:srgbClr val="000000"/>
                </a:solidFill>
                <a:latin typeface="Vodafone Lt" pitchFamily="34" charset="0"/>
                <a:ea typeface="+mn-ea"/>
                <a:cs typeface="+mn-cs"/>
              </a:defRPr>
            </a:lvl5pPr>
            <a:lvl6pPr marL="1713728" algn="l" defTabSz="685492" rtl="0" eaLnBrk="1" latinLnBrk="0" hangingPunct="1">
              <a:defRPr sz="1600" kern="1200">
                <a:solidFill>
                  <a:srgbClr val="000000"/>
                </a:solidFill>
                <a:latin typeface="Vodafone Lt" pitchFamily="34" charset="0"/>
                <a:ea typeface="+mn-ea"/>
                <a:cs typeface="+mn-cs"/>
              </a:defRPr>
            </a:lvl6pPr>
            <a:lvl7pPr marL="2056475" algn="l" defTabSz="685492" rtl="0" eaLnBrk="1" latinLnBrk="0" hangingPunct="1">
              <a:defRPr sz="1600" kern="1200">
                <a:solidFill>
                  <a:srgbClr val="000000"/>
                </a:solidFill>
                <a:latin typeface="Vodafone Lt" pitchFamily="34" charset="0"/>
                <a:ea typeface="+mn-ea"/>
                <a:cs typeface="+mn-cs"/>
              </a:defRPr>
            </a:lvl7pPr>
            <a:lvl8pPr marL="2399220" algn="l" defTabSz="685492" rtl="0" eaLnBrk="1" latinLnBrk="0" hangingPunct="1">
              <a:defRPr sz="1600" kern="1200">
                <a:solidFill>
                  <a:srgbClr val="000000"/>
                </a:solidFill>
                <a:latin typeface="Vodafone Lt" pitchFamily="34" charset="0"/>
                <a:ea typeface="+mn-ea"/>
                <a:cs typeface="+mn-cs"/>
              </a:defRPr>
            </a:lvl8pPr>
            <a:lvl9pPr marL="2741967" algn="l" defTabSz="685492" rtl="0" eaLnBrk="1" latinLnBrk="0" hangingPunct="1">
              <a:defRPr sz="1600" kern="1200">
                <a:solidFill>
                  <a:srgbClr val="000000"/>
                </a:solidFill>
                <a:latin typeface="Vodafone Lt" pitchFamily="34" charset="0"/>
                <a:ea typeface="+mn-ea"/>
                <a:cs typeface="+mn-cs"/>
              </a:defRPr>
            </a:lvl9pPr>
          </a:lstStyle>
          <a:p>
            <a:pPr marL="88900" marR="0" lvl="0" indent="-88900" algn="l" defTabSz="914400" rtl="0" eaLnBrk="1" fontAlgn="base" latinLnBrk="0" hangingPunct="1">
              <a:lnSpc>
                <a:spcPct val="100000"/>
              </a:lnSpc>
              <a:spcBef>
                <a:spcPct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ea typeface="+mn-ea"/>
                <a:cs typeface="+mn-cs"/>
              </a:rPr>
              <a:t>Chart source: </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130802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71" name="Rectangle 43"/>
          <p:cNvSpPr>
            <a:spLocks noGrp="1" noChangeArrowheads="1"/>
          </p:cNvSpPr>
          <p:nvPr>
            <p:ph type="title"/>
          </p:nvPr>
        </p:nvSpPr>
        <p:spPr>
          <a:xfrm>
            <a:off x="250825" y="205978"/>
            <a:ext cx="8635526" cy="667479"/>
          </a:xfrm>
        </p:spPr>
        <p:txBody>
          <a:bodyPr/>
          <a:lstStyle/>
          <a:p>
            <a:r>
              <a:rPr lang="en-US"/>
              <a:t>Diagrammatic chart</a:t>
            </a:r>
            <a:endParaRPr lang="en-US" dirty="0"/>
          </a:p>
        </p:txBody>
      </p:sp>
      <p:sp>
        <p:nvSpPr>
          <p:cNvPr id="6" name="Footer Placeholder 5"/>
          <p:cNvSpPr>
            <a:spLocks noGrp="1"/>
          </p:cNvSpPr>
          <p:nvPr>
            <p:ph type="ftr" sz="quarter" idx="10"/>
          </p:nvPr>
        </p:nvSpPr>
        <p:spPr/>
        <p:txBody>
          <a:bodyPr/>
          <a:lstStyle/>
          <a:p>
            <a:pPr lvl="0"/>
            <a:r>
              <a:rPr lang="en-GB"/>
              <a:t>Insert Confidentiality Level in slide footer </a:t>
            </a:r>
            <a:endParaRPr lang="en-GB" dirty="0"/>
          </a:p>
        </p:txBody>
      </p:sp>
      <p:sp>
        <p:nvSpPr>
          <p:cNvPr id="2" name="Slide Number Placeholder 1"/>
          <p:cNvSpPr>
            <a:spLocks noGrp="1"/>
          </p:cNvSpPr>
          <p:nvPr>
            <p:ph type="sldNum" sz="quarter" idx="11"/>
          </p:nvPr>
        </p:nvSpPr>
        <p:spPr/>
        <p:txBody>
          <a:bodyPr/>
          <a:lstStyle/>
          <a:p>
            <a:fld id="{72A83A2B-3358-44F8-83A0-4598795D8FB5}" type="slidenum">
              <a:rPr lang="en-GB" smtClean="0"/>
              <a:pPr/>
              <a:t>74</a:t>
            </a:fld>
            <a:endParaRPr lang="en-GB" dirty="0"/>
          </a:p>
        </p:txBody>
      </p:sp>
      <p:sp>
        <p:nvSpPr>
          <p:cNvPr id="3" name="Date Placeholder 2"/>
          <p:cNvSpPr>
            <a:spLocks noGrp="1"/>
          </p:cNvSpPr>
          <p:nvPr>
            <p:ph type="dt" sz="half" idx="12"/>
          </p:nvPr>
        </p:nvSpPr>
        <p:spPr/>
        <p:txBody>
          <a:bodyPr/>
          <a:lstStyle/>
          <a:p>
            <a:fld id="{2B8E9684-85A8-47A9-9394-FDCB80580484}" type="datetime3">
              <a:rPr lang="en-US" smtClean="0"/>
              <a:pPr/>
              <a:t>9 October 2018</a:t>
            </a:fld>
            <a:endParaRPr lang="en-GB"/>
          </a:p>
        </p:txBody>
      </p:sp>
      <p:graphicFrame>
        <p:nvGraphicFramePr>
          <p:cNvPr id="508974" name="Group 46"/>
          <p:cNvGraphicFramePr>
            <a:graphicFrameLocks noGrp="1"/>
          </p:cNvGraphicFramePr>
          <p:nvPr>
            <p:extLst>
              <p:ext uri="{D42A27DB-BD31-4B8C-83A1-F6EECF244321}">
                <p14:modId xmlns:p14="http://schemas.microsoft.com/office/powerpoint/2010/main" val="2695837389"/>
              </p:ext>
            </p:extLst>
          </p:nvPr>
        </p:nvGraphicFramePr>
        <p:xfrm>
          <a:off x="250825" y="804862"/>
          <a:ext cx="7805736" cy="3578225"/>
        </p:xfrm>
        <a:graphic>
          <a:graphicData uri="http://schemas.openxmlformats.org/drawingml/2006/table">
            <a:tbl>
              <a:tblPr/>
              <a:tblGrid>
                <a:gridCol w="2513878">
                  <a:extLst>
                    <a:ext uri="{9D8B030D-6E8A-4147-A177-3AD203B41FA5}">
                      <a16:colId xmlns:a16="http://schemas.microsoft.com/office/drawing/2014/main" val="20000"/>
                    </a:ext>
                  </a:extLst>
                </a:gridCol>
                <a:gridCol w="5291858">
                  <a:extLst>
                    <a:ext uri="{9D8B030D-6E8A-4147-A177-3AD203B41FA5}">
                      <a16:colId xmlns:a16="http://schemas.microsoft.com/office/drawing/2014/main" val="20001"/>
                    </a:ext>
                  </a:extLst>
                </a:gridCol>
              </a:tblGrid>
              <a:tr h="715645">
                <a:tc>
                  <a:txBody>
                    <a:bodyPr/>
                    <a:lstStyle/>
                    <a:p>
                      <a:pPr marL="0" marR="0" lvl="0" indent="0" algn="l" defTabSz="914400" rtl="0" eaLnBrk="1" fontAlgn="base" latinLnBrk="0" hangingPunct="1">
                        <a:lnSpc>
                          <a:spcPct val="100000"/>
                        </a:lnSpc>
                        <a:spcBef>
                          <a:spcPct val="0"/>
                        </a:spcBef>
                        <a:spcAft>
                          <a:spcPts val="800"/>
                        </a:spcAft>
                        <a:buClrTx/>
                        <a:buSzPct val="105000"/>
                        <a:buFontTx/>
                        <a:buNone/>
                        <a:tabLst/>
                      </a:pPr>
                      <a:endParaRPr kumimoji="0" lang="en-US" sz="1200" b="1" i="0" u="none" strike="noStrike" cap="none" normalizeH="0" baseline="0" dirty="0">
                        <a:ln>
                          <a:noFill/>
                        </a:ln>
                        <a:solidFill>
                          <a:srgbClr val="A99D41"/>
                        </a:solidFill>
                        <a:effectLst/>
                        <a:latin typeface="+mn-lt"/>
                      </a:endParaRPr>
                    </a:p>
                  </a:txBody>
                  <a:tcPr marL="90000" marR="0" marT="35100" marB="35100" anchor="ctr" horzOverflow="overflow">
                    <a:lnL>
                      <a:noFill/>
                    </a:lnL>
                    <a:lnR>
                      <a:noFill/>
                    </a:lnR>
                    <a:lnT>
                      <a:noFill/>
                    </a:lnT>
                    <a:lnB w="635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
                          <a:schemeClr val="tx2"/>
                        </a:buClr>
                        <a:buSzPct val="105000"/>
                        <a:buFontTx/>
                        <a:buNone/>
                        <a:tabLst/>
                      </a:pPr>
                      <a:r>
                        <a:rPr kumimoji="0" lang="en-GB" sz="1200" b="0" i="0" u="none" strike="noStrike" cap="none" normalizeH="0" baseline="0" dirty="0">
                          <a:ln>
                            <a:noFill/>
                          </a:ln>
                          <a:solidFill>
                            <a:srgbClr val="000000"/>
                          </a:solidFill>
                          <a:effectLst/>
                          <a:latin typeface="+mn-lt"/>
                        </a:rPr>
                        <a:t>Lorem ipsum dolor sit amet, consectetur adipiscing elit. Sed malesuada mi vel urna fringilla, nec cursus mauris congue. Sed pulvinar, felis ac fermentum porta, turpis tortor egestas massa, quis rutrum est ante ac massa.</a:t>
                      </a:r>
                    </a:p>
                  </a:txBody>
                  <a:tcPr marL="90000" marR="0" marT="35100" marB="35100" anchor="ctr" horzOverflow="overflow">
                    <a:lnL>
                      <a:noFill/>
                    </a:lnL>
                    <a:lnR>
                      <a:noFill/>
                    </a:lnR>
                    <a:lnT>
                      <a:noFill/>
                    </a:lnT>
                    <a:lnB w="63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5645">
                <a:tc>
                  <a:txBody>
                    <a:bodyPr/>
                    <a:lstStyle/>
                    <a:p>
                      <a:pPr marL="0" marR="0" lvl="0" indent="0" algn="l" defTabSz="914400" rtl="0" eaLnBrk="1" fontAlgn="base" latinLnBrk="0" hangingPunct="1">
                        <a:lnSpc>
                          <a:spcPct val="100000"/>
                        </a:lnSpc>
                        <a:spcBef>
                          <a:spcPct val="0"/>
                        </a:spcBef>
                        <a:spcAft>
                          <a:spcPts val="800"/>
                        </a:spcAft>
                        <a:buClrTx/>
                        <a:buSzPct val="105000"/>
                        <a:buFontTx/>
                        <a:buNone/>
                        <a:tabLst/>
                      </a:pPr>
                      <a:endParaRPr kumimoji="0" lang="en-US" sz="1200" b="1" i="0" u="none" strike="noStrike" cap="none" normalizeH="0" baseline="0" dirty="0">
                        <a:ln>
                          <a:noFill/>
                        </a:ln>
                        <a:solidFill>
                          <a:srgbClr val="5A5684"/>
                        </a:solidFill>
                        <a:effectLst/>
                        <a:latin typeface="+mn-lt"/>
                      </a:endParaRPr>
                    </a:p>
                  </a:txBody>
                  <a:tcPr marL="90000" marR="0" marT="35100" marB="35100" anchor="ctr" horzOverflow="overflow">
                    <a:lnL>
                      <a:noFill/>
                    </a:lnL>
                    <a:lnR>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
                          <a:schemeClr val="tx2"/>
                        </a:buClr>
                        <a:buSzPct val="105000"/>
                        <a:buFontTx/>
                        <a:buNone/>
                        <a:tabLst/>
                      </a:pPr>
                      <a:r>
                        <a:rPr kumimoji="0" lang="en-GB" sz="1200" b="0" i="0" u="none" strike="noStrike" cap="none" normalizeH="0" baseline="0" dirty="0">
                          <a:ln>
                            <a:noFill/>
                          </a:ln>
                          <a:solidFill>
                            <a:srgbClr val="000000"/>
                          </a:solidFill>
                          <a:effectLst/>
                          <a:latin typeface="+mn-lt"/>
                        </a:rPr>
                        <a:t>Lorem ipsum dolor sit amet, consectetur adipiscing elit. Sed malesuada mi vel urna fringilla, nec cursus mauris congue. Sed pulvinar, felis ac fermentum porta, turpis tortor egestas massa, quis rutrum est ante ac massa.</a:t>
                      </a:r>
                    </a:p>
                  </a:txBody>
                  <a:tcPr marL="90000" marR="0" marT="35100" marB="35100" anchor="ctr" horzOverflow="overflow">
                    <a:lnL>
                      <a:noFill/>
                    </a:lnL>
                    <a:lnR>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5645">
                <a:tc>
                  <a:txBody>
                    <a:bodyPr/>
                    <a:lstStyle/>
                    <a:p>
                      <a:pPr marL="0" marR="0" lvl="0" indent="0" algn="l" defTabSz="914400" rtl="0" eaLnBrk="1" fontAlgn="base" latinLnBrk="0" hangingPunct="1">
                        <a:lnSpc>
                          <a:spcPct val="100000"/>
                        </a:lnSpc>
                        <a:spcBef>
                          <a:spcPct val="0"/>
                        </a:spcBef>
                        <a:spcAft>
                          <a:spcPts val="800"/>
                        </a:spcAft>
                        <a:buClrTx/>
                        <a:buSzPct val="105000"/>
                        <a:buFontTx/>
                        <a:buNone/>
                        <a:tabLst/>
                      </a:pPr>
                      <a:endParaRPr kumimoji="0" lang="en-US" sz="1200" b="1" i="0" u="none" strike="noStrike" cap="none" normalizeH="0" baseline="0" dirty="0">
                        <a:ln>
                          <a:noFill/>
                        </a:ln>
                        <a:solidFill>
                          <a:srgbClr val="5A5684"/>
                        </a:solidFill>
                        <a:effectLst/>
                        <a:latin typeface="+mn-lt"/>
                      </a:endParaRPr>
                    </a:p>
                  </a:txBody>
                  <a:tcPr marL="90000" marR="0" marT="35100" marB="35100" anchor="ctr" horzOverflow="overflow">
                    <a:lnL>
                      <a:noFill/>
                    </a:lnL>
                    <a:lnR>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
                          <a:schemeClr val="tx2"/>
                        </a:buClr>
                        <a:buSzPct val="105000"/>
                        <a:buFontTx/>
                        <a:buNone/>
                        <a:tabLst/>
                      </a:pPr>
                      <a:r>
                        <a:rPr kumimoji="0" lang="en-GB" sz="1200" b="0" i="0" u="none" strike="noStrike" cap="none" normalizeH="0" baseline="0" dirty="0">
                          <a:ln>
                            <a:noFill/>
                          </a:ln>
                          <a:solidFill>
                            <a:srgbClr val="000000"/>
                          </a:solidFill>
                          <a:effectLst/>
                          <a:latin typeface="+mn-lt"/>
                        </a:rPr>
                        <a:t>Lorem ipsum dolor sit amet, consectetur adipiscing elit. Sed malesuada mi vel urna fringilla, nec cursus mauris congue. Sed pulvinar, felis ac fermentum porta, turpis tortor egestas massa, quis rutrum est ante ac massa.</a:t>
                      </a:r>
                    </a:p>
                  </a:txBody>
                  <a:tcPr marL="90000" marR="0" marT="35100" marB="35100" anchor="ctr" horzOverflow="overflow">
                    <a:lnL>
                      <a:noFill/>
                    </a:lnL>
                    <a:lnR>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5645">
                <a:tc>
                  <a:txBody>
                    <a:bodyPr/>
                    <a:lstStyle/>
                    <a:p>
                      <a:pPr marL="0" marR="0" lvl="0" indent="0" algn="l" defTabSz="914400" rtl="0" eaLnBrk="1" fontAlgn="base" latinLnBrk="0" hangingPunct="1">
                        <a:lnSpc>
                          <a:spcPct val="100000"/>
                        </a:lnSpc>
                        <a:spcBef>
                          <a:spcPct val="0"/>
                        </a:spcBef>
                        <a:spcAft>
                          <a:spcPts val="800"/>
                        </a:spcAft>
                        <a:buClrTx/>
                        <a:buSzPct val="105000"/>
                        <a:buFontTx/>
                        <a:buNone/>
                        <a:tabLst/>
                      </a:pPr>
                      <a:endParaRPr kumimoji="0" lang="en-US" sz="1200" b="1" i="0" u="none" strike="noStrike" cap="none" normalizeH="0" baseline="0" dirty="0">
                        <a:ln>
                          <a:noFill/>
                        </a:ln>
                        <a:solidFill>
                          <a:schemeClr val="folHlink"/>
                        </a:solidFill>
                        <a:effectLst/>
                        <a:latin typeface="+mn-lt"/>
                      </a:endParaRPr>
                    </a:p>
                  </a:txBody>
                  <a:tcPr marL="90000" marR="0" marT="35100" marB="35100" anchor="ctr" horzOverflow="overflow">
                    <a:lnL>
                      <a:noFill/>
                    </a:lnL>
                    <a:lnR>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
                          <a:schemeClr val="tx2"/>
                        </a:buClr>
                        <a:buSzPct val="105000"/>
                        <a:buFontTx/>
                        <a:buNone/>
                        <a:tabLst/>
                      </a:pPr>
                      <a:r>
                        <a:rPr kumimoji="0" lang="en-GB" sz="1200" b="0" i="0" u="none" strike="noStrike" cap="none" normalizeH="0" baseline="0" dirty="0">
                          <a:ln>
                            <a:noFill/>
                          </a:ln>
                          <a:solidFill>
                            <a:srgbClr val="000000"/>
                          </a:solidFill>
                          <a:effectLst/>
                          <a:latin typeface="+mn-lt"/>
                        </a:rPr>
                        <a:t>Lorem ipsum dolor sit amet, consectetur adipiscing elit. Sed malesuada mi vel urna fringilla, nec cursus mauris congue. Sed pulvinar, felis ac fermentum porta, turpis tortor egestas massa, quis rutrum est ante ac massa.</a:t>
                      </a:r>
                    </a:p>
                  </a:txBody>
                  <a:tcPr marL="90000" marR="0" marT="35100" marB="35100" anchor="ctr" horzOverflow="overflow">
                    <a:lnL>
                      <a:noFill/>
                    </a:lnL>
                    <a:lnR>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15645">
                <a:tc>
                  <a:txBody>
                    <a:bodyPr/>
                    <a:lstStyle/>
                    <a:p>
                      <a:pPr marL="0" marR="0" lvl="0" indent="0" algn="l" defTabSz="914400" rtl="0" eaLnBrk="1" fontAlgn="base" latinLnBrk="0" hangingPunct="1">
                        <a:lnSpc>
                          <a:spcPct val="100000"/>
                        </a:lnSpc>
                        <a:spcBef>
                          <a:spcPct val="0"/>
                        </a:spcBef>
                        <a:spcAft>
                          <a:spcPts val="800"/>
                        </a:spcAft>
                        <a:buClrTx/>
                        <a:buSzPct val="105000"/>
                        <a:buFontTx/>
                        <a:buNone/>
                        <a:tabLst/>
                      </a:pPr>
                      <a:endParaRPr kumimoji="0" lang="en-US" sz="1200" b="1" i="0" u="none" strike="noStrike" cap="none" normalizeH="0" baseline="0" dirty="0">
                        <a:ln>
                          <a:noFill/>
                        </a:ln>
                        <a:solidFill>
                          <a:schemeClr val="folHlink"/>
                        </a:solidFill>
                        <a:effectLst/>
                        <a:latin typeface="+mn-lt"/>
                      </a:endParaRPr>
                    </a:p>
                  </a:txBody>
                  <a:tcPr marL="90000" marR="0" marT="35100" marB="35100" anchor="ctr" horzOverflow="overflow">
                    <a:lnL>
                      <a:noFill/>
                    </a:lnL>
                    <a:lnR>
                      <a:noFill/>
                    </a:lnR>
                    <a:lnT w="635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
                          <a:schemeClr val="tx2"/>
                        </a:buClr>
                        <a:buSzPct val="105000"/>
                        <a:buFontTx/>
                        <a:buNone/>
                        <a:tabLst/>
                        <a:defRPr/>
                      </a:pPr>
                      <a:r>
                        <a:rPr kumimoji="0" lang="en-GB" sz="1200" b="0" i="0" u="none" strike="noStrike" cap="none" normalizeH="0" baseline="0" dirty="0">
                          <a:ln>
                            <a:noFill/>
                          </a:ln>
                          <a:solidFill>
                            <a:srgbClr val="000000"/>
                          </a:solidFill>
                          <a:effectLst/>
                          <a:latin typeface="+mn-lt"/>
                        </a:rPr>
                        <a:t>Lorem ipsum dolor sit amet, consectetur adipiscing elit. Sed malesuada mi vel urna fringilla, nec cursus mauris congue. Sed pulvinar, felis ac fermentum porta, turpis tortor egestas massa, quis rutrum est ante ac massa.</a:t>
                      </a:r>
                    </a:p>
                  </a:txBody>
                  <a:tcPr marL="90000" marR="0" marT="35100" marB="35100" anchor="ctr" horzOverflow="overflow">
                    <a:lnL>
                      <a:noFill/>
                    </a:lnL>
                    <a:lnR>
                      <a:noFill/>
                    </a:lnR>
                    <a:lnT w="6350" cap="flat" cmpd="sng" algn="ctr">
                      <a:solidFill>
                        <a:schemeClr val="bg2"/>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8" name="AutoShape 28"/>
          <p:cNvSpPr>
            <a:spLocks noChangeArrowheads="1"/>
          </p:cNvSpPr>
          <p:nvPr/>
        </p:nvSpPr>
        <p:spPr bwMode="auto">
          <a:xfrm>
            <a:off x="250824" y="1589277"/>
            <a:ext cx="2206780" cy="559940"/>
          </a:xfrm>
          <a:prstGeom prst="chevron">
            <a:avLst>
              <a:gd name="adj" fmla="val 27840"/>
            </a:avLst>
          </a:prstGeom>
          <a:solidFill>
            <a:schemeClr val="accent4"/>
          </a:solidFill>
          <a:ln>
            <a:noFill/>
          </a:ln>
          <a:effectLst/>
          <a:extLst/>
        </p:spPr>
        <p:txBody>
          <a:bodyPr lIns="72000" tIns="36000" rIns="36000" bIns="36000" anchor="ctr"/>
          <a:lstStyle/>
          <a:p>
            <a:r>
              <a:rPr lang="da-DK" sz="1400" dirty="0">
                <a:solidFill>
                  <a:srgbClr val="FFFFFF"/>
                </a:solidFill>
                <a:ea typeface="MS PGothic" pitchFamily="34" charset="-128"/>
              </a:rPr>
              <a:t>Lorem ipsum</a:t>
            </a:r>
            <a:br>
              <a:rPr lang="da-DK" sz="1400" dirty="0">
                <a:solidFill>
                  <a:srgbClr val="FFFFFF"/>
                </a:solidFill>
                <a:ea typeface="MS PGothic" pitchFamily="34" charset="-128"/>
              </a:rPr>
            </a:br>
            <a:r>
              <a:rPr lang="da-DK" sz="1400" dirty="0">
                <a:solidFill>
                  <a:srgbClr val="FFFFFF"/>
                </a:solidFill>
                <a:ea typeface="MS PGothic" pitchFamily="34" charset="-128"/>
              </a:rPr>
              <a:t>dolor sit amet</a:t>
            </a:r>
            <a:endParaRPr lang="en-US" sz="1600" dirty="0">
              <a:ea typeface="MS PGothic" pitchFamily="34" charset="-128"/>
            </a:endParaRPr>
          </a:p>
        </p:txBody>
      </p:sp>
      <p:sp>
        <p:nvSpPr>
          <p:cNvPr id="19" name="AutoShape 29"/>
          <p:cNvSpPr>
            <a:spLocks noChangeArrowheads="1"/>
          </p:cNvSpPr>
          <p:nvPr/>
        </p:nvSpPr>
        <p:spPr bwMode="auto">
          <a:xfrm>
            <a:off x="250825" y="2302111"/>
            <a:ext cx="2220937" cy="561014"/>
          </a:xfrm>
          <a:prstGeom prst="chevron">
            <a:avLst>
              <a:gd name="adj" fmla="val 27840"/>
            </a:avLst>
          </a:prstGeom>
          <a:solidFill>
            <a:schemeClr val="accent5"/>
          </a:solidFill>
          <a:ln>
            <a:noFill/>
          </a:ln>
          <a:effectLst/>
          <a:extLst/>
        </p:spPr>
        <p:txBody>
          <a:bodyPr lIns="72000" tIns="36000" rIns="36000" bIns="36000" anchor="ctr"/>
          <a:lstStyle/>
          <a:p>
            <a:r>
              <a:rPr lang="da-DK" sz="1400" dirty="0">
                <a:solidFill>
                  <a:srgbClr val="FFFFFF"/>
                </a:solidFill>
                <a:ea typeface="MS PGothic" pitchFamily="34" charset="-128"/>
              </a:rPr>
              <a:t>Lorem ipsum</a:t>
            </a:r>
            <a:br>
              <a:rPr lang="da-DK" sz="1400" dirty="0">
                <a:solidFill>
                  <a:srgbClr val="FFFFFF"/>
                </a:solidFill>
                <a:ea typeface="MS PGothic" pitchFamily="34" charset="-128"/>
              </a:rPr>
            </a:br>
            <a:r>
              <a:rPr lang="da-DK" sz="1400" dirty="0">
                <a:solidFill>
                  <a:srgbClr val="FFFFFF"/>
                </a:solidFill>
                <a:ea typeface="MS PGothic" pitchFamily="34" charset="-128"/>
              </a:rPr>
              <a:t>dolor sit amet</a:t>
            </a:r>
            <a:endParaRPr lang="en-US" sz="1600" dirty="0">
              <a:ea typeface="MS PGothic" pitchFamily="34" charset="-128"/>
            </a:endParaRPr>
          </a:p>
        </p:txBody>
      </p:sp>
      <p:sp>
        <p:nvSpPr>
          <p:cNvPr id="20" name="AutoShape 30"/>
          <p:cNvSpPr>
            <a:spLocks noChangeArrowheads="1"/>
          </p:cNvSpPr>
          <p:nvPr/>
        </p:nvSpPr>
        <p:spPr bwMode="auto">
          <a:xfrm>
            <a:off x="250825" y="3016019"/>
            <a:ext cx="2220937" cy="561014"/>
          </a:xfrm>
          <a:prstGeom prst="chevron">
            <a:avLst>
              <a:gd name="adj" fmla="val 27840"/>
            </a:avLst>
          </a:prstGeom>
          <a:solidFill>
            <a:schemeClr val="accent3"/>
          </a:solidFill>
          <a:ln>
            <a:noFill/>
          </a:ln>
          <a:effectLst/>
          <a:extLst/>
        </p:spPr>
        <p:txBody>
          <a:bodyPr lIns="72000" tIns="36000" rIns="36000" bIns="36000" anchor="ctr"/>
          <a:lstStyle/>
          <a:p>
            <a:r>
              <a:rPr lang="da-DK" sz="1400" dirty="0">
                <a:solidFill>
                  <a:srgbClr val="FFFFFF"/>
                </a:solidFill>
                <a:ea typeface="MS PGothic" pitchFamily="34" charset="-128"/>
              </a:rPr>
              <a:t>Lorem ipsum</a:t>
            </a:r>
            <a:br>
              <a:rPr lang="da-DK" sz="1400" dirty="0">
                <a:solidFill>
                  <a:srgbClr val="FFFFFF"/>
                </a:solidFill>
                <a:ea typeface="MS PGothic" pitchFamily="34" charset="-128"/>
              </a:rPr>
            </a:br>
            <a:r>
              <a:rPr lang="da-DK" sz="1400" dirty="0">
                <a:solidFill>
                  <a:srgbClr val="FFFFFF"/>
                </a:solidFill>
                <a:ea typeface="MS PGothic" pitchFamily="34" charset="-128"/>
              </a:rPr>
              <a:t>dolor sit amet</a:t>
            </a:r>
            <a:endParaRPr lang="en-US" sz="1600" dirty="0">
              <a:ea typeface="MS PGothic" pitchFamily="34" charset="-128"/>
            </a:endParaRPr>
          </a:p>
        </p:txBody>
      </p:sp>
      <p:sp>
        <p:nvSpPr>
          <p:cNvPr id="21" name="AutoShape 28"/>
          <p:cNvSpPr>
            <a:spLocks noChangeArrowheads="1"/>
          </p:cNvSpPr>
          <p:nvPr/>
        </p:nvSpPr>
        <p:spPr bwMode="auto">
          <a:xfrm>
            <a:off x="250824" y="875369"/>
            <a:ext cx="2206780" cy="561014"/>
          </a:xfrm>
          <a:prstGeom prst="chevron">
            <a:avLst>
              <a:gd name="adj" fmla="val 27840"/>
            </a:avLst>
          </a:prstGeom>
          <a:solidFill>
            <a:schemeClr val="accent1"/>
          </a:solidFill>
          <a:ln>
            <a:noFill/>
          </a:ln>
          <a:effectLst/>
          <a:extLst/>
        </p:spPr>
        <p:txBody>
          <a:bodyPr lIns="72000" tIns="36000" rIns="36000" bIns="36000" anchor="ctr"/>
          <a:lstStyle/>
          <a:p>
            <a:r>
              <a:rPr lang="da-DK" sz="1400" dirty="0">
                <a:solidFill>
                  <a:srgbClr val="FFFFFF"/>
                </a:solidFill>
                <a:ea typeface="MS PGothic" pitchFamily="34" charset="-128"/>
              </a:rPr>
              <a:t>Lorem ipsum</a:t>
            </a:r>
            <a:br>
              <a:rPr lang="da-DK" sz="1400" dirty="0">
                <a:solidFill>
                  <a:srgbClr val="FFFFFF"/>
                </a:solidFill>
                <a:ea typeface="MS PGothic" pitchFamily="34" charset="-128"/>
              </a:rPr>
            </a:br>
            <a:r>
              <a:rPr lang="da-DK" sz="1400" dirty="0">
                <a:solidFill>
                  <a:srgbClr val="FFFFFF"/>
                </a:solidFill>
                <a:ea typeface="MS PGothic" pitchFamily="34" charset="-128"/>
              </a:rPr>
              <a:t>dolor sit amet</a:t>
            </a:r>
            <a:endParaRPr lang="en-US" sz="1600" dirty="0">
              <a:solidFill>
                <a:schemeClr val="tx1"/>
              </a:solidFill>
              <a:ea typeface="MS PGothic" pitchFamily="34" charset="-128"/>
            </a:endParaRPr>
          </a:p>
        </p:txBody>
      </p:sp>
      <p:sp>
        <p:nvSpPr>
          <p:cNvPr id="10" name="AutoShape 30"/>
          <p:cNvSpPr>
            <a:spLocks noChangeArrowheads="1"/>
          </p:cNvSpPr>
          <p:nvPr/>
        </p:nvSpPr>
        <p:spPr bwMode="auto">
          <a:xfrm>
            <a:off x="250825" y="3729925"/>
            <a:ext cx="2220937" cy="561014"/>
          </a:xfrm>
          <a:prstGeom prst="chevron">
            <a:avLst>
              <a:gd name="adj" fmla="val 27840"/>
            </a:avLst>
          </a:prstGeom>
          <a:solidFill>
            <a:schemeClr val="accent2"/>
          </a:solidFill>
          <a:ln>
            <a:noFill/>
          </a:ln>
          <a:effectLst/>
          <a:extLst/>
        </p:spPr>
        <p:txBody>
          <a:bodyPr lIns="72000" tIns="36000" rIns="36000" bIns="36000" anchor="ctr"/>
          <a:lstStyle/>
          <a:p>
            <a:r>
              <a:rPr lang="da-DK" sz="1400" dirty="0">
                <a:solidFill>
                  <a:srgbClr val="FFFFFF"/>
                </a:solidFill>
                <a:ea typeface="MS PGothic" pitchFamily="34" charset="-128"/>
              </a:rPr>
              <a:t>Lorem ipsum</a:t>
            </a:r>
            <a:br>
              <a:rPr lang="da-DK" sz="1400" dirty="0">
                <a:solidFill>
                  <a:srgbClr val="FFFFFF"/>
                </a:solidFill>
                <a:ea typeface="MS PGothic" pitchFamily="34" charset="-128"/>
              </a:rPr>
            </a:br>
            <a:r>
              <a:rPr lang="da-DK" sz="1400" dirty="0">
                <a:solidFill>
                  <a:srgbClr val="FFFFFF"/>
                </a:solidFill>
                <a:ea typeface="MS PGothic" pitchFamily="34" charset="-128"/>
              </a:rPr>
              <a:t>dolor sit amet</a:t>
            </a:r>
            <a:endParaRPr lang="en-US" sz="1600" dirty="0">
              <a:ea typeface="MS PGothic" pitchFamily="34" charset="-128"/>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403943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Table chart</a:t>
            </a:r>
            <a:endParaRPr lang="en-GB" dirty="0"/>
          </a:p>
        </p:txBody>
      </p:sp>
      <p:sp>
        <p:nvSpPr>
          <p:cNvPr id="3" name="Date Placeholder 2"/>
          <p:cNvSpPr>
            <a:spLocks noGrp="1"/>
          </p:cNvSpPr>
          <p:nvPr>
            <p:ph type="dt" sz="half" idx="10"/>
          </p:nvPr>
        </p:nvSpPr>
        <p:spPr/>
        <p:txBody>
          <a:bodyPr/>
          <a:lstStyle/>
          <a:p>
            <a:fld id="{8205BC36-B3DD-4C2B-94F8-B2A2CE9FBA46}" type="datetime3">
              <a:rPr lang="en-US" smtClean="0"/>
              <a:pPr/>
              <a:t>9 October 2018</a:t>
            </a:fld>
            <a:endParaRPr lang="en-GB"/>
          </a:p>
        </p:txBody>
      </p:sp>
      <p:sp>
        <p:nvSpPr>
          <p:cNvPr id="8" name="Footer Placeholder 7"/>
          <p:cNvSpPr>
            <a:spLocks noGrp="1"/>
          </p:cNvSpPr>
          <p:nvPr>
            <p:ph type="ftr" sz="quarter" idx="11"/>
          </p:nvPr>
        </p:nvSpPr>
        <p:spPr/>
        <p:txBody>
          <a:bodyPr/>
          <a:lstStyle/>
          <a:p>
            <a:pPr lvl="0"/>
            <a:r>
              <a:rPr lang="en-GB"/>
              <a:t>Insert Confidentiality Level in slide footer </a:t>
            </a:r>
            <a:endParaRPr lang="en-GB" dirty="0"/>
          </a:p>
        </p:txBody>
      </p:sp>
      <p:sp>
        <p:nvSpPr>
          <p:cNvPr id="2" name="Slide Number Placeholder 1"/>
          <p:cNvSpPr>
            <a:spLocks noGrp="1"/>
          </p:cNvSpPr>
          <p:nvPr>
            <p:ph type="sldNum" sz="quarter" idx="12"/>
          </p:nvPr>
        </p:nvSpPr>
        <p:spPr/>
        <p:txBody>
          <a:bodyPr/>
          <a:lstStyle/>
          <a:p>
            <a:fld id="{72A83A2B-3358-44F8-83A0-4598795D8FB5}" type="slidenum">
              <a:rPr lang="en-GB" smtClean="0"/>
              <a:pPr/>
              <a:t>75</a:t>
            </a:fld>
            <a:endParaRPr lang="en-GB" dirty="0"/>
          </a:p>
        </p:txBody>
      </p:sp>
      <p:graphicFrame>
        <p:nvGraphicFramePr>
          <p:cNvPr id="14" name="Content Placeholder 13"/>
          <p:cNvGraphicFramePr>
            <a:graphicFrameLocks noGrp="1"/>
          </p:cNvGraphicFramePr>
          <p:nvPr>
            <p:ph sz="quarter" idx="13"/>
            <p:extLst>
              <p:ext uri="{D42A27DB-BD31-4B8C-83A1-F6EECF244321}">
                <p14:modId xmlns:p14="http://schemas.microsoft.com/office/powerpoint/2010/main" val="533162511"/>
              </p:ext>
            </p:extLst>
          </p:nvPr>
        </p:nvGraphicFramePr>
        <p:xfrm>
          <a:off x="250825" y="873125"/>
          <a:ext cx="8642354" cy="3188706"/>
        </p:xfrm>
        <a:graphic>
          <a:graphicData uri="http://schemas.openxmlformats.org/drawingml/2006/table">
            <a:tbl>
              <a:tblPr firstRow="1" bandRow="1">
                <a:tableStyleId>{5C22544A-7EE6-4342-B048-85BDC9FD1C3A}</a:tableStyleId>
              </a:tblPr>
              <a:tblGrid>
                <a:gridCol w="2672504">
                  <a:extLst>
                    <a:ext uri="{9D8B030D-6E8A-4147-A177-3AD203B41FA5}">
                      <a16:colId xmlns:a16="http://schemas.microsoft.com/office/drawing/2014/main" val="20000"/>
                    </a:ext>
                  </a:extLst>
                </a:gridCol>
                <a:gridCol w="1193970">
                  <a:extLst>
                    <a:ext uri="{9D8B030D-6E8A-4147-A177-3AD203B41FA5}">
                      <a16:colId xmlns:a16="http://schemas.microsoft.com/office/drawing/2014/main" val="20001"/>
                    </a:ext>
                  </a:extLst>
                </a:gridCol>
                <a:gridCol w="1193970">
                  <a:extLst>
                    <a:ext uri="{9D8B030D-6E8A-4147-A177-3AD203B41FA5}">
                      <a16:colId xmlns:a16="http://schemas.microsoft.com/office/drawing/2014/main" val="20002"/>
                    </a:ext>
                  </a:extLst>
                </a:gridCol>
                <a:gridCol w="1193970">
                  <a:extLst>
                    <a:ext uri="{9D8B030D-6E8A-4147-A177-3AD203B41FA5}">
                      <a16:colId xmlns:a16="http://schemas.microsoft.com/office/drawing/2014/main" val="20003"/>
                    </a:ext>
                  </a:extLst>
                </a:gridCol>
                <a:gridCol w="1193970">
                  <a:extLst>
                    <a:ext uri="{9D8B030D-6E8A-4147-A177-3AD203B41FA5}">
                      <a16:colId xmlns:a16="http://schemas.microsoft.com/office/drawing/2014/main" val="20004"/>
                    </a:ext>
                  </a:extLst>
                </a:gridCol>
                <a:gridCol w="1193970">
                  <a:extLst>
                    <a:ext uri="{9D8B030D-6E8A-4147-A177-3AD203B41FA5}">
                      <a16:colId xmlns:a16="http://schemas.microsoft.com/office/drawing/2014/main" val="20005"/>
                    </a:ext>
                  </a:extLst>
                </a:gridCol>
              </a:tblGrid>
              <a:tr h="412750">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endParaRPr lang="en-GB" sz="1300" dirty="0">
                        <a:solidFill>
                          <a:schemeClr val="tx1"/>
                        </a:solidFill>
                        <a:latin typeface="Vodafone Rg" pitchFamily="34" charset="0"/>
                      </a:endParaRPr>
                    </a:p>
                  </a:txBody>
                  <a:tcPr>
                    <a:lnB w="12700" cap="flat" cmpd="sng" algn="ctr">
                      <a:solidFill>
                        <a:schemeClr val="accent1"/>
                      </a:solidFill>
                      <a:prstDash val="solid"/>
                      <a:round/>
                      <a:headEnd type="none" w="med" len="med"/>
                      <a:tailEnd type="none" w="med" len="med"/>
                    </a:lnB>
                    <a:noFill/>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solidFill>
                            <a:schemeClr val="accent1"/>
                          </a:solidFill>
                          <a:latin typeface="Vodafone Rg" pitchFamily="34" charset="0"/>
                        </a:rPr>
                        <a:t>xxxx (%)</a:t>
                      </a:r>
                    </a:p>
                  </a:txBody>
                  <a:tcPr anchor="ctr">
                    <a:lnB w="12700" cap="flat" cmpd="sng" algn="ctr">
                      <a:solidFill>
                        <a:schemeClr val="accent1"/>
                      </a:solidFill>
                      <a:prstDash val="solid"/>
                      <a:round/>
                      <a:headEnd type="none" w="med" len="med"/>
                      <a:tailEnd type="none" w="med" len="med"/>
                    </a:lnB>
                    <a:noFill/>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solidFill>
                            <a:schemeClr val="accent1"/>
                          </a:solidFill>
                          <a:latin typeface="Vodafone Rg" pitchFamily="34" charset="0"/>
                        </a:rPr>
                        <a:t>xxxx (%)</a:t>
                      </a:r>
                    </a:p>
                  </a:txBody>
                  <a:tcPr anchor="ctr">
                    <a:lnB w="12700" cap="flat" cmpd="sng" algn="ctr">
                      <a:solidFill>
                        <a:schemeClr val="accent1"/>
                      </a:solidFill>
                      <a:prstDash val="solid"/>
                      <a:round/>
                      <a:headEnd type="none" w="med" len="med"/>
                      <a:tailEnd type="none" w="med" len="med"/>
                    </a:lnB>
                    <a:noFill/>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solidFill>
                            <a:schemeClr val="accent1"/>
                          </a:solidFill>
                          <a:latin typeface="Vodafone Rg" pitchFamily="34" charset="0"/>
                        </a:rPr>
                        <a:t>xxxx (%)</a:t>
                      </a:r>
                    </a:p>
                  </a:txBody>
                  <a:tcPr anchor="ctr">
                    <a:lnB w="12700" cap="flat" cmpd="sng" algn="ctr">
                      <a:solidFill>
                        <a:schemeClr val="accent1"/>
                      </a:solidFill>
                      <a:prstDash val="solid"/>
                      <a:round/>
                      <a:headEnd type="none" w="med" len="med"/>
                      <a:tailEnd type="none" w="med" len="med"/>
                    </a:lnB>
                    <a:noFill/>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solidFill>
                            <a:schemeClr val="accent1"/>
                          </a:solidFill>
                          <a:latin typeface="Vodafone Rg" pitchFamily="34" charset="0"/>
                        </a:rPr>
                        <a:t>xxxx (%)</a:t>
                      </a:r>
                    </a:p>
                  </a:txBody>
                  <a:tcPr anchor="ctr">
                    <a:lnB w="12700" cap="flat" cmpd="sng" algn="ctr">
                      <a:solidFill>
                        <a:schemeClr val="accent1"/>
                      </a:solidFill>
                      <a:prstDash val="solid"/>
                      <a:round/>
                      <a:headEnd type="none" w="med" len="med"/>
                      <a:tailEnd type="none" w="med" len="med"/>
                    </a:lnB>
                    <a:noFill/>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solidFill>
                            <a:schemeClr val="accent1"/>
                          </a:solidFill>
                          <a:latin typeface="Vodafone Rg" pitchFamily="34" charset="0"/>
                        </a:rPr>
                        <a:t>xxxx (%)</a:t>
                      </a:r>
                    </a:p>
                  </a:txBody>
                  <a:tcPr anchor="ct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648482">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dirty="0">
                          <a:solidFill>
                            <a:schemeClr val="tx1"/>
                          </a:solidFill>
                          <a:latin typeface="Vodafone Rg" pitchFamily="34" charset="0"/>
                        </a:rPr>
                        <a:t>Row entry goes here</a:t>
                      </a:r>
                    </a:p>
                  </a:txBody>
                  <a:tcPr anchor="ctr">
                    <a:lnT w="12700" cap="flat" cmpd="sng" algn="ctr">
                      <a:solidFill>
                        <a:schemeClr val="accent1"/>
                      </a:solidFill>
                      <a:prstDash val="solid"/>
                      <a:round/>
                      <a:headEnd type="none" w="med" len="med"/>
                      <a:tailEnd type="none" w="med" len="med"/>
                    </a:lnT>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lnT w="12700" cap="flat" cmpd="sng" algn="ctr">
                      <a:solidFill>
                        <a:schemeClr val="accent1"/>
                      </a:solidFill>
                      <a:prstDash val="solid"/>
                      <a:round/>
                      <a:headEnd type="none" w="med" len="med"/>
                      <a:tailEnd type="none" w="med" len="med"/>
                    </a:lnT>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lnT w="12700" cap="flat" cmpd="sng" algn="ctr">
                      <a:solidFill>
                        <a:schemeClr val="accent1"/>
                      </a:solidFill>
                      <a:prstDash val="solid"/>
                      <a:round/>
                      <a:headEnd type="none" w="med" len="med"/>
                      <a:tailEnd type="none" w="med" len="med"/>
                    </a:lnT>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lnT w="12700" cap="flat" cmpd="sng" algn="ctr">
                      <a:solidFill>
                        <a:schemeClr val="accent1"/>
                      </a:solidFill>
                      <a:prstDash val="solid"/>
                      <a:round/>
                      <a:headEnd type="none" w="med" len="med"/>
                      <a:tailEnd type="none" w="med" len="med"/>
                    </a:lnT>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lnT w="12700" cap="flat" cmpd="sng" algn="ctr">
                      <a:solidFill>
                        <a:schemeClr val="accent1"/>
                      </a:solidFill>
                      <a:prstDash val="solid"/>
                      <a:round/>
                      <a:headEnd type="none" w="med" len="med"/>
                      <a:tailEnd type="none" w="med" len="med"/>
                    </a:lnT>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10001"/>
                  </a:ext>
                </a:extLst>
              </a:tr>
              <a:tr h="409567">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dirty="0">
                          <a:solidFill>
                            <a:schemeClr val="tx1"/>
                          </a:solidFill>
                          <a:latin typeface="Vodafone Rg" pitchFamily="34" charset="0"/>
                        </a:rPr>
                        <a:t>Row entry goes here</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noFill/>
                  </a:tcPr>
                </a:tc>
                <a:extLst>
                  <a:ext uri="{0D108BD9-81ED-4DB2-BD59-A6C34878D82A}">
                    <a16:rowId xmlns:a16="http://schemas.microsoft.com/office/drawing/2014/main" val="10002"/>
                  </a:ext>
                </a:extLst>
              </a:tr>
              <a:tr h="409567">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b="1" dirty="0">
                          <a:solidFill>
                            <a:schemeClr val="tx1"/>
                          </a:solidFill>
                          <a:latin typeface="Vodafone Rg" pitchFamily="34" charset="0"/>
                        </a:rPr>
                        <a:t>Highlights rows can be in Bold</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solidFill>
                            <a:schemeClr val="tx1"/>
                          </a:solidFill>
                          <a:latin typeface="Vodafone Rg" pitchFamily="34" charset="0"/>
                        </a:rPr>
                        <a:t>x.x</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solidFill>
                            <a:schemeClr val="tx1"/>
                          </a:solidFill>
                          <a:latin typeface="Vodafone Rg" pitchFamily="34" charset="0"/>
                        </a:rPr>
                        <a:t>x.x</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solidFill>
                            <a:schemeClr val="tx1"/>
                          </a:solidFill>
                          <a:latin typeface="Vodafone Rg" pitchFamily="34" charset="0"/>
                        </a:rPr>
                        <a:t>x.x</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solidFill>
                            <a:schemeClr val="tx1"/>
                          </a:solidFill>
                          <a:latin typeface="Vodafone Rg" pitchFamily="34" charset="0"/>
                        </a:rPr>
                        <a:t>x.x</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solidFill>
                            <a:schemeClr val="tx1"/>
                          </a:solidFill>
                          <a:latin typeface="Vodafone Rg" pitchFamily="34" charset="0"/>
                        </a:rPr>
                        <a:t>x.x</a:t>
                      </a:r>
                    </a:p>
                  </a:txBody>
                  <a:tcPr anchor="ctr">
                    <a:noFill/>
                  </a:tcPr>
                </a:tc>
                <a:extLst>
                  <a:ext uri="{0D108BD9-81ED-4DB2-BD59-A6C34878D82A}">
                    <a16:rowId xmlns:a16="http://schemas.microsoft.com/office/drawing/2014/main" val="10003"/>
                  </a:ext>
                </a:extLst>
              </a:tr>
              <a:tr h="489206">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dirty="0">
                          <a:solidFill>
                            <a:schemeClr val="tx1"/>
                          </a:solidFill>
                          <a:latin typeface="Vodafone Rg" pitchFamily="34" charset="0"/>
                        </a:rPr>
                        <a:t>Row entry goes here</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r>
                        <a:rPr lang="en-GB" sz="1400" baseline="30000" dirty="0">
                          <a:solidFill>
                            <a:schemeClr val="tx1"/>
                          </a:solidFill>
                          <a:latin typeface="Vodafone Rg" pitchFamily="34" charset="0"/>
                        </a:rPr>
                        <a:t>1</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noFill/>
                  </a:tcPr>
                </a:tc>
                <a:extLst>
                  <a:ext uri="{0D108BD9-81ED-4DB2-BD59-A6C34878D82A}">
                    <a16:rowId xmlns:a16="http://schemas.microsoft.com/office/drawing/2014/main" val="10004"/>
                  </a:ext>
                </a:extLst>
              </a:tr>
              <a:tr h="409567">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dirty="0">
                          <a:solidFill>
                            <a:schemeClr val="tx1"/>
                          </a:solidFill>
                          <a:latin typeface="Vodafone Rg" pitchFamily="34" charset="0"/>
                        </a:rPr>
                        <a:t>Row entry goes here</a:t>
                      </a:r>
                    </a:p>
                  </a:txBody>
                  <a:tcPr anchor="ctr">
                    <a:lnB w="12700" cap="flat" cmpd="sng" algn="ctr">
                      <a:solidFill>
                        <a:schemeClr val="bg2">
                          <a:lumMod val="20000"/>
                          <a:lumOff val="80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lnB w="12700" cap="flat" cmpd="sng" algn="ctr">
                      <a:solidFill>
                        <a:schemeClr val="bg2">
                          <a:lumMod val="20000"/>
                          <a:lumOff val="80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lnB w="12700" cap="flat" cmpd="sng" algn="ctr">
                      <a:solidFill>
                        <a:schemeClr val="bg2">
                          <a:lumMod val="20000"/>
                          <a:lumOff val="80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lnB w="12700" cap="flat" cmpd="sng" algn="ctr">
                      <a:solidFill>
                        <a:schemeClr val="bg2">
                          <a:lumMod val="20000"/>
                          <a:lumOff val="80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lnB w="12700" cap="flat" cmpd="sng" algn="ctr">
                      <a:solidFill>
                        <a:schemeClr val="bg2">
                          <a:lumMod val="20000"/>
                          <a:lumOff val="80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lnB w="12700" cap="flat" cmpd="sng" algn="ctr">
                      <a:solidFill>
                        <a:schemeClr val="bg2">
                          <a:lumMod val="20000"/>
                          <a:lumOff val="80000"/>
                        </a:schemeClr>
                      </a:solidFill>
                      <a:prstDash val="solid"/>
                      <a:round/>
                      <a:headEnd type="none" w="med" len="med"/>
                      <a:tailEnd type="none" w="med" len="med"/>
                    </a:lnB>
                    <a:noFill/>
                  </a:tcPr>
                </a:tc>
                <a:extLst>
                  <a:ext uri="{0D108BD9-81ED-4DB2-BD59-A6C34878D82A}">
                    <a16:rowId xmlns:a16="http://schemas.microsoft.com/office/drawing/2014/main" val="10005"/>
                  </a:ext>
                </a:extLst>
              </a:tr>
              <a:tr h="409567">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b="1" dirty="0">
                          <a:solidFill>
                            <a:schemeClr val="tx1"/>
                          </a:solidFill>
                          <a:latin typeface="Vodafone Rg" pitchFamily="34" charset="0"/>
                        </a:rPr>
                        <a:t>Total</a:t>
                      </a:r>
                      <a:r>
                        <a:rPr lang="en-GB" sz="1400" b="1" baseline="0" dirty="0">
                          <a:solidFill>
                            <a:schemeClr val="tx1"/>
                          </a:solidFill>
                          <a:latin typeface="Vodafone Rg" pitchFamily="34" charset="0"/>
                        </a:rPr>
                        <a:t> row entry goes here in Bold</a:t>
                      </a:r>
                      <a:endParaRPr lang="en-GB" sz="1400" b="1" dirty="0">
                        <a:solidFill>
                          <a:schemeClr val="tx1"/>
                        </a:solidFill>
                        <a:latin typeface="Vodafone Rg" pitchFamily="34" charset="0"/>
                      </a:endParaRPr>
                    </a:p>
                  </a:txBody>
                  <a:tcPr anchor="ct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solidFill>
                            <a:schemeClr val="tx1"/>
                          </a:solidFill>
                          <a:latin typeface="Vodafone Rg" pitchFamily="34" charset="0"/>
                        </a:rPr>
                        <a:t>x.x</a:t>
                      </a:r>
                    </a:p>
                  </a:txBody>
                  <a:tcPr anchor="ct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solidFill>
                            <a:schemeClr val="tx1"/>
                          </a:solidFill>
                          <a:latin typeface="Vodafone Rg" pitchFamily="34" charset="0"/>
                        </a:rPr>
                        <a:t>x.x</a:t>
                      </a:r>
                    </a:p>
                  </a:txBody>
                  <a:tcPr anchor="ct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solidFill>
                            <a:schemeClr val="tx1"/>
                          </a:solidFill>
                          <a:latin typeface="Vodafone Rg" pitchFamily="34" charset="0"/>
                        </a:rPr>
                        <a:t>x.x</a:t>
                      </a:r>
                    </a:p>
                  </a:txBody>
                  <a:tcPr anchor="ct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solidFill>
                            <a:schemeClr val="tx1"/>
                          </a:solidFill>
                          <a:latin typeface="Vodafone Rg" pitchFamily="34" charset="0"/>
                        </a:rPr>
                        <a:t>x.x</a:t>
                      </a:r>
                    </a:p>
                  </a:txBody>
                  <a:tcPr anchor="ct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solidFill>
                            <a:schemeClr val="tx1"/>
                          </a:solidFill>
                          <a:latin typeface="Vodafone Rg" pitchFamily="34" charset="0"/>
                        </a:rPr>
                        <a:t>x.x</a:t>
                      </a:r>
                    </a:p>
                  </a:txBody>
                  <a:tcPr anchor="ct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9" name="Footer Placeholder 5"/>
          <p:cNvSpPr txBox="1">
            <a:spLocks/>
          </p:cNvSpPr>
          <p:nvPr/>
        </p:nvSpPr>
        <p:spPr bwMode="auto">
          <a:xfrm>
            <a:off x="250825" y="4208463"/>
            <a:ext cx="3598862" cy="268287"/>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defPPr>
              <a:defRPr lang="en-GB"/>
            </a:defPPr>
            <a:lvl1pPr algn="l" rtl="0" fontAlgn="base">
              <a:lnSpc>
                <a:spcPct val="100000"/>
              </a:lnSpc>
              <a:spcBef>
                <a:spcPct val="0"/>
              </a:spcBef>
              <a:spcAft>
                <a:spcPct val="0"/>
              </a:spcAft>
              <a:defRPr sz="700" b="0" kern="1200">
                <a:solidFill>
                  <a:srgbClr val="000000"/>
                </a:solidFill>
                <a:latin typeface="Vodafone Rg" pitchFamily="34" charset="0"/>
                <a:ea typeface="+mn-ea"/>
                <a:cs typeface="+mn-cs"/>
              </a:defRPr>
            </a:lvl1pPr>
            <a:lvl2pPr marL="342746" algn="l" rtl="0" fontAlgn="base">
              <a:lnSpc>
                <a:spcPts val="1949"/>
              </a:lnSpc>
              <a:spcBef>
                <a:spcPct val="0"/>
              </a:spcBef>
              <a:spcAft>
                <a:spcPts val="600"/>
              </a:spcAft>
              <a:defRPr sz="1600" kern="1200">
                <a:solidFill>
                  <a:srgbClr val="000000"/>
                </a:solidFill>
                <a:latin typeface="Vodafone Lt" pitchFamily="34" charset="0"/>
                <a:ea typeface="+mn-ea"/>
                <a:cs typeface="+mn-cs"/>
              </a:defRPr>
            </a:lvl2pPr>
            <a:lvl3pPr marL="685492" algn="l" rtl="0" fontAlgn="base">
              <a:lnSpc>
                <a:spcPts val="1949"/>
              </a:lnSpc>
              <a:spcBef>
                <a:spcPct val="0"/>
              </a:spcBef>
              <a:spcAft>
                <a:spcPts val="600"/>
              </a:spcAft>
              <a:defRPr sz="1600" kern="1200">
                <a:solidFill>
                  <a:srgbClr val="000000"/>
                </a:solidFill>
                <a:latin typeface="Vodafone Lt" pitchFamily="34" charset="0"/>
                <a:ea typeface="+mn-ea"/>
                <a:cs typeface="+mn-cs"/>
              </a:defRPr>
            </a:lvl3pPr>
            <a:lvl4pPr marL="1028237" algn="l" rtl="0" fontAlgn="base">
              <a:lnSpc>
                <a:spcPts val="1949"/>
              </a:lnSpc>
              <a:spcBef>
                <a:spcPct val="0"/>
              </a:spcBef>
              <a:spcAft>
                <a:spcPts val="600"/>
              </a:spcAft>
              <a:defRPr sz="1600" kern="1200">
                <a:solidFill>
                  <a:srgbClr val="000000"/>
                </a:solidFill>
                <a:latin typeface="Vodafone Lt" pitchFamily="34" charset="0"/>
                <a:ea typeface="+mn-ea"/>
                <a:cs typeface="+mn-cs"/>
              </a:defRPr>
            </a:lvl4pPr>
            <a:lvl5pPr marL="1370983" algn="l" rtl="0" fontAlgn="base">
              <a:lnSpc>
                <a:spcPts val="1949"/>
              </a:lnSpc>
              <a:spcBef>
                <a:spcPct val="0"/>
              </a:spcBef>
              <a:spcAft>
                <a:spcPts val="600"/>
              </a:spcAft>
              <a:defRPr sz="1600" kern="1200">
                <a:solidFill>
                  <a:srgbClr val="000000"/>
                </a:solidFill>
                <a:latin typeface="Vodafone Lt" pitchFamily="34" charset="0"/>
                <a:ea typeface="+mn-ea"/>
                <a:cs typeface="+mn-cs"/>
              </a:defRPr>
            </a:lvl5pPr>
            <a:lvl6pPr marL="1713728" algn="l" defTabSz="685492" rtl="0" eaLnBrk="1" latinLnBrk="0" hangingPunct="1">
              <a:defRPr sz="1600" kern="1200">
                <a:solidFill>
                  <a:srgbClr val="000000"/>
                </a:solidFill>
                <a:latin typeface="Vodafone Lt" pitchFamily="34" charset="0"/>
                <a:ea typeface="+mn-ea"/>
                <a:cs typeface="+mn-cs"/>
              </a:defRPr>
            </a:lvl6pPr>
            <a:lvl7pPr marL="2056475" algn="l" defTabSz="685492" rtl="0" eaLnBrk="1" latinLnBrk="0" hangingPunct="1">
              <a:defRPr sz="1600" kern="1200">
                <a:solidFill>
                  <a:srgbClr val="000000"/>
                </a:solidFill>
                <a:latin typeface="Vodafone Lt" pitchFamily="34" charset="0"/>
                <a:ea typeface="+mn-ea"/>
                <a:cs typeface="+mn-cs"/>
              </a:defRPr>
            </a:lvl7pPr>
            <a:lvl8pPr marL="2399220" algn="l" defTabSz="685492" rtl="0" eaLnBrk="1" latinLnBrk="0" hangingPunct="1">
              <a:defRPr sz="1600" kern="1200">
                <a:solidFill>
                  <a:srgbClr val="000000"/>
                </a:solidFill>
                <a:latin typeface="Vodafone Lt" pitchFamily="34" charset="0"/>
                <a:ea typeface="+mn-ea"/>
                <a:cs typeface="+mn-cs"/>
              </a:defRPr>
            </a:lvl8pPr>
            <a:lvl9pPr marL="2741967" algn="l" defTabSz="685492" rtl="0" eaLnBrk="1" latinLnBrk="0" hangingPunct="1">
              <a:defRPr sz="1600" kern="1200">
                <a:solidFill>
                  <a:srgbClr val="000000"/>
                </a:solidFill>
                <a:latin typeface="Vodafone Lt" pitchFamily="34" charset="0"/>
                <a:ea typeface="+mn-ea"/>
                <a:cs typeface="+mn-cs"/>
              </a:defRPr>
            </a:lvl9pPr>
          </a:lstStyle>
          <a:p>
            <a:pPr marL="88900" marR="0" lvl="0" indent="-88900" algn="l" defTabSz="914400" rtl="0" eaLnBrk="1" fontAlgn="base" latinLnBrk="0" hangingPunct="1">
              <a:lnSpc>
                <a:spcPct val="100000"/>
              </a:lnSpc>
              <a:spcBef>
                <a:spcPct val="0"/>
              </a:spcBef>
              <a:spcAft>
                <a:spcPts val="0"/>
              </a:spcAft>
              <a:buClrTx/>
              <a:buSzTx/>
              <a:buFontTx/>
              <a:buNone/>
              <a:tabLst/>
              <a:defRPr/>
            </a:pPr>
            <a:r>
              <a:rPr kumimoji="0" lang="en-GB" sz="800" b="0" i="0" u="none" strike="noStrike" kern="1200" cap="none" spc="0" normalizeH="0" baseline="30000" noProof="0" dirty="0">
                <a:ln>
                  <a:noFill/>
                </a:ln>
                <a:solidFill>
                  <a:schemeClr val="tx1"/>
                </a:solidFill>
                <a:effectLst/>
                <a:uLnTx/>
                <a:uFillTx/>
                <a:ea typeface="+mn-ea"/>
                <a:cs typeface="+mn-cs"/>
              </a:rPr>
              <a:t>1</a:t>
            </a:r>
            <a:r>
              <a:rPr kumimoji="0" lang="en-GB" sz="800" b="0" i="0" u="none" strike="noStrike" kern="1200" cap="none" spc="0" normalizeH="0" baseline="0" noProof="0" dirty="0">
                <a:ln>
                  <a:noFill/>
                </a:ln>
                <a:solidFill>
                  <a:schemeClr val="tx1"/>
                </a:solidFill>
                <a:effectLst/>
                <a:uLnTx/>
                <a:uFillTx/>
                <a:ea typeface="+mn-ea"/>
                <a:cs typeface="+mn-cs"/>
              </a:rPr>
              <a:t>Notes in 8pt Vodafone Regular</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335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PowerPoint colour</a:t>
            </a:r>
            <a:endParaRPr lang="en-GB" dirty="0"/>
          </a:p>
        </p:txBody>
      </p:sp>
      <p:sp>
        <p:nvSpPr>
          <p:cNvPr id="4" name="Date Placeholder 3"/>
          <p:cNvSpPr>
            <a:spLocks noGrp="1"/>
          </p:cNvSpPr>
          <p:nvPr>
            <p:ph type="dt" sz="half" idx="10"/>
          </p:nvPr>
        </p:nvSpPr>
        <p:spPr/>
        <p:txBody>
          <a:bodyPr/>
          <a:lstStyle/>
          <a:p>
            <a:fld id="{00F94A78-68E4-4D61-AC37-716B07A7B88F}" type="datetime3">
              <a:rPr lang="en-US" smtClean="0"/>
              <a:pPr/>
              <a:t>9 October 2018</a:t>
            </a:fld>
            <a:endParaRPr lang="en-GB"/>
          </a:p>
        </p:txBody>
      </p:sp>
      <p:sp>
        <p:nvSpPr>
          <p:cNvPr id="9" name="Footer Placeholder 8"/>
          <p:cNvSpPr>
            <a:spLocks noGrp="1"/>
          </p:cNvSpPr>
          <p:nvPr>
            <p:ph type="ftr" sz="quarter" idx="11"/>
          </p:nvPr>
        </p:nvSpPr>
        <p:spPr/>
        <p:txBody>
          <a:bodyPr/>
          <a:lstStyle/>
          <a:p>
            <a:pPr lvl="0"/>
            <a:r>
              <a:rPr lang="en-GB"/>
              <a:t>Insert Confidentiality Level in slide footer </a:t>
            </a:r>
            <a:endParaRPr lang="en-GB" dirty="0"/>
          </a:p>
        </p:txBody>
      </p:sp>
      <p:sp>
        <p:nvSpPr>
          <p:cNvPr id="3" name="Slide Number Placeholder 2"/>
          <p:cNvSpPr>
            <a:spLocks noGrp="1"/>
          </p:cNvSpPr>
          <p:nvPr>
            <p:ph type="sldNum" sz="quarter" idx="12"/>
          </p:nvPr>
        </p:nvSpPr>
        <p:spPr/>
        <p:txBody>
          <a:bodyPr/>
          <a:lstStyle/>
          <a:p>
            <a:fld id="{72A83A2B-3358-44F8-83A0-4598795D8FB5}" type="slidenum">
              <a:rPr lang="en-GB" smtClean="0"/>
              <a:pPr/>
              <a:t>76</a:t>
            </a:fld>
            <a:endParaRPr lang="en-GB" dirty="0"/>
          </a:p>
        </p:txBody>
      </p:sp>
      <p:sp>
        <p:nvSpPr>
          <p:cNvPr id="18" name="Content Placeholder 17"/>
          <p:cNvSpPr>
            <a:spLocks noGrp="1"/>
          </p:cNvSpPr>
          <p:nvPr>
            <p:ph sz="quarter" idx="13"/>
          </p:nvPr>
        </p:nvSpPr>
        <p:spPr>
          <a:xfrm>
            <a:off x="250825" y="873457"/>
            <a:ext cx="4213225" cy="675943"/>
          </a:xfrm>
        </p:spPr>
        <p:txBody>
          <a:bodyPr/>
          <a:lstStyle/>
          <a:p>
            <a:pPr marL="0" indent="0">
              <a:buNone/>
            </a:pPr>
            <a:r>
              <a:rPr lang="en-GB" dirty="0"/>
              <a:t>Most of the colours are built in to the PowerPoint colour theme:</a:t>
            </a:r>
          </a:p>
        </p:txBody>
      </p:sp>
      <p:sp>
        <p:nvSpPr>
          <p:cNvPr id="6" name="Rectangle 5"/>
          <p:cNvSpPr/>
          <p:nvPr/>
        </p:nvSpPr>
        <p:spPr>
          <a:xfrm>
            <a:off x="250826" y="1951935"/>
            <a:ext cx="1080120" cy="1080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0" rtlCol="0" anchor="t" anchorCtr="0"/>
          <a:lstStyle/>
          <a:p>
            <a:pPr>
              <a:lnSpc>
                <a:spcPct val="110000"/>
              </a:lnSpc>
            </a:pPr>
            <a:r>
              <a:rPr lang="en-GB" sz="1100" b="1" dirty="0">
                <a:solidFill>
                  <a:srgbClr val="FFFFFF"/>
                </a:solidFill>
              </a:rPr>
              <a:t>Vodafone Red</a:t>
            </a:r>
          </a:p>
          <a:p>
            <a:pPr>
              <a:lnSpc>
                <a:spcPct val="110000"/>
              </a:lnSpc>
            </a:pPr>
            <a:r>
              <a:rPr lang="en-GB" sz="1100" dirty="0">
                <a:solidFill>
                  <a:srgbClr val="FFFFFF"/>
                </a:solidFill>
              </a:rPr>
              <a:t>R230 G0 B0</a:t>
            </a:r>
          </a:p>
        </p:txBody>
      </p:sp>
      <p:sp>
        <p:nvSpPr>
          <p:cNvPr id="7" name="Rectangle 6"/>
          <p:cNvSpPr/>
          <p:nvPr/>
        </p:nvSpPr>
        <p:spPr>
          <a:xfrm>
            <a:off x="1474706" y="1951935"/>
            <a:ext cx="1080120" cy="1080120"/>
          </a:xfrm>
          <a:prstGeom prst="rect">
            <a:avLst/>
          </a:prstGeom>
          <a:solidFill>
            <a:srgbClr val="54575A"/>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0" rtlCol="0" anchor="t" anchorCtr="0"/>
          <a:lstStyle/>
          <a:p>
            <a:pPr>
              <a:lnSpc>
                <a:spcPct val="110000"/>
              </a:lnSpc>
            </a:pPr>
            <a:r>
              <a:rPr lang="en-GB" sz="1100" b="1" dirty="0">
                <a:solidFill>
                  <a:srgbClr val="FFFFFF"/>
                </a:solidFill>
              </a:rPr>
              <a:t>Vodafone Grey</a:t>
            </a:r>
          </a:p>
          <a:p>
            <a:pPr>
              <a:lnSpc>
                <a:spcPct val="110000"/>
              </a:lnSpc>
            </a:pPr>
            <a:r>
              <a:rPr lang="en-GB" sz="1100" dirty="0">
                <a:solidFill>
                  <a:srgbClr val="FFFFFF"/>
                </a:solidFill>
              </a:rPr>
              <a:t>R84 G87 B90</a:t>
            </a:r>
          </a:p>
        </p:txBody>
      </p:sp>
      <p:sp>
        <p:nvSpPr>
          <p:cNvPr id="10" name="TextBox 9"/>
          <p:cNvSpPr txBox="1"/>
          <p:nvPr/>
        </p:nvSpPr>
        <p:spPr>
          <a:xfrm>
            <a:off x="250825" y="3291784"/>
            <a:ext cx="4932363" cy="369332"/>
          </a:xfrm>
          <a:prstGeom prst="rect">
            <a:avLst/>
          </a:prstGeom>
          <a:noFill/>
        </p:spPr>
        <p:txBody>
          <a:bodyPr wrap="square" lIns="0" tIns="0" rIns="0" bIns="0" rtlCol="0">
            <a:noAutofit/>
          </a:bodyPr>
          <a:lstStyle/>
          <a:p>
            <a:r>
              <a:rPr lang="en-GB" sz="1100" b="1" dirty="0"/>
              <a:t>Secondary colour palette </a:t>
            </a:r>
            <a:r>
              <a:rPr lang="en-GB" sz="1100" dirty="0"/>
              <a:t>(where additional colours are required for charts &amp; diagrams)</a:t>
            </a:r>
          </a:p>
        </p:txBody>
      </p:sp>
      <p:sp>
        <p:nvSpPr>
          <p:cNvPr id="11" name="Rectangle 10"/>
          <p:cNvSpPr/>
          <p:nvPr/>
        </p:nvSpPr>
        <p:spPr>
          <a:xfrm>
            <a:off x="250827" y="3632541"/>
            <a:ext cx="844209" cy="844209"/>
          </a:xfrm>
          <a:prstGeom prst="rect">
            <a:avLst/>
          </a:prstGeom>
          <a:solidFill>
            <a:srgbClr val="9C2AA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0" rtlCol="0" anchor="t" anchorCtr="0"/>
          <a:lstStyle/>
          <a:p>
            <a:pPr>
              <a:lnSpc>
                <a:spcPct val="110000"/>
              </a:lnSpc>
            </a:pPr>
            <a:r>
              <a:rPr lang="en-GB" sz="1000" b="1" dirty="0">
                <a:solidFill>
                  <a:srgbClr val="FFFFFF"/>
                </a:solidFill>
              </a:rPr>
              <a:t>Red Violet</a:t>
            </a:r>
          </a:p>
          <a:p>
            <a:pPr>
              <a:lnSpc>
                <a:spcPct val="110000"/>
              </a:lnSpc>
            </a:pPr>
            <a:r>
              <a:rPr lang="en-GB" sz="1000" dirty="0">
                <a:solidFill>
                  <a:srgbClr val="FFFFFF"/>
                </a:solidFill>
              </a:rPr>
              <a:t>R156 G42 B160</a:t>
            </a:r>
          </a:p>
        </p:txBody>
      </p:sp>
      <p:sp>
        <p:nvSpPr>
          <p:cNvPr id="12" name="Rectangle 11"/>
          <p:cNvSpPr/>
          <p:nvPr/>
        </p:nvSpPr>
        <p:spPr>
          <a:xfrm>
            <a:off x="1179563" y="3632541"/>
            <a:ext cx="844209" cy="844209"/>
          </a:xfrm>
          <a:prstGeom prst="rect">
            <a:avLst/>
          </a:prstGeom>
          <a:solidFill>
            <a:srgbClr val="5E275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0" rtlCol="0" anchor="t" anchorCtr="0"/>
          <a:lstStyle/>
          <a:p>
            <a:pPr>
              <a:lnSpc>
                <a:spcPct val="110000"/>
              </a:lnSpc>
            </a:pPr>
            <a:r>
              <a:rPr lang="en-GB" sz="1000" b="1" dirty="0">
                <a:solidFill>
                  <a:srgbClr val="FFFFFF"/>
                </a:solidFill>
              </a:rPr>
              <a:t>Aubergine</a:t>
            </a:r>
          </a:p>
          <a:p>
            <a:pPr>
              <a:lnSpc>
                <a:spcPct val="110000"/>
              </a:lnSpc>
            </a:pPr>
            <a:r>
              <a:rPr lang="en-GB" sz="1000" dirty="0">
                <a:solidFill>
                  <a:srgbClr val="FFFFFF"/>
                </a:solidFill>
              </a:rPr>
              <a:t>R94 G39 B80</a:t>
            </a:r>
          </a:p>
        </p:txBody>
      </p:sp>
      <p:sp>
        <p:nvSpPr>
          <p:cNvPr id="13" name="Rectangle 12"/>
          <p:cNvSpPr/>
          <p:nvPr/>
        </p:nvSpPr>
        <p:spPr>
          <a:xfrm>
            <a:off x="2108299" y="3632541"/>
            <a:ext cx="844209" cy="844209"/>
          </a:xfrm>
          <a:prstGeom prst="rect">
            <a:avLst/>
          </a:prstGeom>
          <a:solidFill>
            <a:srgbClr val="00B0CA"/>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0" rtlCol="0" anchor="t" anchorCtr="0"/>
          <a:lstStyle/>
          <a:p>
            <a:pPr>
              <a:lnSpc>
                <a:spcPct val="110000"/>
              </a:lnSpc>
            </a:pPr>
            <a:r>
              <a:rPr lang="en-GB" sz="1000" b="1" dirty="0">
                <a:solidFill>
                  <a:srgbClr val="FFFFFF"/>
                </a:solidFill>
              </a:rPr>
              <a:t>Aqua Blue</a:t>
            </a:r>
          </a:p>
          <a:p>
            <a:pPr>
              <a:lnSpc>
                <a:spcPct val="110000"/>
              </a:lnSpc>
            </a:pPr>
            <a:r>
              <a:rPr lang="en-GB" sz="1000" dirty="0">
                <a:solidFill>
                  <a:srgbClr val="FFFFFF"/>
                </a:solidFill>
              </a:rPr>
              <a:t>R0 G176 B202</a:t>
            </a:r>
          </a:p>
        </p:txBody>
      </p:sp>
      <p:sp>
        <p:nvSpPr>
          <p:cNvPr id="14" name="Rectangle 13"/>
          <p:cNvSpPr/>
          <p:nvPr/>
        </p:nvSpPr>
        <p:spPr>
          <a:xfrm>
            <a:off x="3037035" y="3632541"/>
            <a:ext cx="844209" cy="844209"/>
          </a:xfrm>
          <a:prstGeom prst="rect">
            <a:avLst/>
          </a:prstGeom>
          <a:solidFill>
            <a:srgbClr val="007C9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0" rtlCol="0" anchor="t" anchorCtr="0"/>
          <a:lstStyle/>
          <a:p>
            <a:pPr>
              <a:lnSpc>
                <a:spcPct val="110000"/>
              </a:lnSpc>
            </a:pPr>
            <a:r>
              <a:rPr lang="en-GB" sz="1000" b="1" dirty="0">
                <a:solidFill>
                  <a:srgbClr val="FFFFFF"/>
                </a:solidFill>
              </a:rPr>
              <a:t>Turquoise</a:t>
            </a:r>
          </a:p>
          <a:p>
            <a:pPr>
              <a:lnSpc>
                <a:spcPct val="110000"/>
              </a:lnSpc>
            </a:pPr>
            <a:r>
              <a:rPr lang="en-GB" sz="1000" dirty="0">
                <a:solidFill>
                  <a:srgbClr val="FFFFFF"/>
                </a:solidFill>
              </a:rPr>
              <a:t>R0 G124 B146</a:t>
            </a:r>
          </a:p>
        </p:txBody>
      </p:sp>
      <p:sp>
        <p:nvSpPr>
          <p:cNvPr id="15" name="Rectangle 14"/>
          <p:cNvSpPr/>
          <p:nvPr/>
        </p:nvSpPr>
        <p:spPr>
          <a:xfrm>
            <a:off x="3965771" y="3632541"/>
            <a:ext cx="844209" cy="844209"/>
          </a:xfrm>
          <a:prstGeom prst="rect">
            <a:avLst/>
          </a:prstGeom>
          <a:solidFill>
            <a:srgbClr val="A8B4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0" rtlCol="0" anchor="t" anchorCtr="0"/>
          <a:lstStyle/>
          <a:p>
            <a:pPr>
              <a:lnSpc>
                <a:spcPct val="110000"/>
              </a:lnSpc>
            </a:pPr>
            <a:r>
              <a:rPr lang="en-GB" sz="1000" b="1" dirty="0">
                <a:solidFill>
                  <a:srgbClr val="FFFFFF"/>
                </a:solidFill>
              </a:rPr>
              <a:t>Spring Green</a:t>
            </a:r>
          </a:p>
          <a:p>
            <a:pPr>
              <a:lnSpc>
                <a:spcPct val="110000"/>
              </a:lnSpc>
            </a:pPr>
            <a:r>
              <a:rPr lang="en-GB" sz="1000" dirty="0">
                <a:solidFill>
                  <a:srgbClr val="FFFFFF"/>
                </a:solidFill>
              </a:rPr>
              <a:t>R168 G180 B0</a:t>
            </a:r>
          </a:p>
        </p:txBody>
      </p:sp>
      <p:sp>
        <p:nvSpPr>
          <p:cNvPr id="16" name="Rectangle 15"/>
          <p:cNvSpPr/>
          <p:nvPr/>
        </p:nvSpPr>
        <p:spPr>
          <a:xfrm>
            <a:off x="4894507" y="3632541"/>
            <a:ext cx="844209" cy="844209"/>
          </a:xfrm>
          <a:prstGeom prst="rect">
            <a:avLst/>
          </a:prstGeom>
          <a:solidFill>
            <a:srgbClr val="FECB0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0" rtlCol="0" anchor="t" anchorCtr="0"/>
          <a:lstStyle/>
          <a:p>
            <a:pPr>
              <a:lnSpc>
                <a:spcPct val="110000"/>
              </a:lnSpc>
            </a:pPr>
            <a:r>
              <a:rPr lang="en-GB" sz="1000" b="1" dirty="0">
                <a:solidFill>
                  <a:srgbClr val="FFFFFF"/>
                </a:solidFill>
              </a:rPr>
              <a:t>Lemon Yellow</a:t>
            </a:r>
          </a:p>
          <a:p>
            <a:pPr>
              <a:lnSpc>
                <a:spcPct val="110000"/>
              </a:lnSpc>
            </a:pPr>
            <a:r>
              <a:rPr lang="en-GB" sz="1000" dirty="0">
                <a:solidFill>
                  <a:srgbClr val="FFFFFF"/>
                </a:solidFill>
              </a:rPr>
              <a:t>R254 G203 B0</a:t>
            </a:r>
          </a:p>
        </p:txBody>
      </p:sp>
      <p:sp>
        <p:nvSpPr>
          <p:cNvPr id="17" name="TextBox 16"/>
          <p:cNvSpPr txBox="1"/>
          <p:nvPr/>
        </p:nvSpPr>
        <p:spPr>
          <a:xfrm>
            <a:off x="250826" y="1653795"/>
            <a:ext cx="3811588" cy="369332"/>
          </a:xfrm>
          <a:prstGeom prst="rect">
            <a:avLst/>
          </a:prstGeom>
          <a:noFill/>
        </p:spPr>
        <p:txBody>
          <a:bodyPr wrap="square" lIns="0" tIns="0" rIns="0" bIns="0" rtlCol="0">
            <a:noAutofit/>
          </a:bodyPr>
          <a:lstStyle/>
          <a:p>
            <a:r>
              <a:rPr lang="en-GB" sz="1100" b="1" dirty="0"/>
              <a:t>Primary colour palette</a:t>
            </a:r>
            <a:endParaRPr lang="en-GB" sz="1100" dirty="0"/>
          </a:p>
        </p:txBody>
      </p:sp>
      <p:sp>
        <p:nvSpPr>
          <p:cNvPr id="20" name="Rectangle 19"/>
          <p:cNvSpPr/>
          <p:nvPr/>
        </p:nvSpPr>
        <p:spPr>
          <a:xfrm>
            <a:off x="5823243" y="3632541"/>
            <a:ext cx="844209" cy="844209"/>
          </a:xfrm>
          <a:prstGeom prst="rect">
            <a:avLst/>
          </a:prstGeom>
          <a:solidFill>
            <a:srgbClr val="EB97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0" rtlCol="0" anchor="t" anchorCtr="0"/>
          <a:lstStyle/>
          <a:p>
            <a:pPr>
              <a:lnSpc>
                <a:spcPct val="110000"/>
              </a:lnSpc>
            </a:pPr>
            <a:r>
              <a:rPr lang="en-GB" sz="1000" b="1" dirty="0">
                <a:solidFill>
                  <a:srgbClr val="FFFFFF"/>
                </a:solidFill>
              </a:rPr>
              <a:t>Orange</a:t>
            </a:r>
          </a:p>
          <a:p>
            <a:pPr>
              <a:lnSpc>
                <a:spcPct val="110000"/>
              </a:lnSpc>
            </a:pPr>
            <a:r>
              <a:rPr lang="en-GB" sz="1000" dirty="0">
                <a:solidFill>
                  <a:srgbClr val="FFFFFF"/>
                </a:solidFill>
              </a:rPr>
              <a:t>R235 G151 B0</a:t>
            </a:r>
          </a:p>
        </p:txBody>
      </p:sp>
      <p:sp>
        <p:nvSpPr>
          <p:cNvPr id="21" name="Rectangle 20"/>
          <p:cNvSpPr/>
          <p:nvPr/>
        </p:nvSpPr>
        <p:spPr>
          <a:xfrm>
            <a:off x="6751979" y="3632541"/>
            <a:ext cx="844209" cy="844209"/>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0" rtlCol="0" anchor="t" anchorCtr="0"/>
          <a:lstStyle/>
          <a:p>
            <a:pPr>
              <a:lnSpc>
                <a:spcPct val="110000"/>
              </a:lnSpc>
            </a:pPr>
            <a:r>
              <a:rPr lang="en-GB" sz="1000" b="1" dirty="0">
                <a:solidFill>
                  <a:srgbClr val="FFFFFF"/>
                </a:solidFill>
              </a:rPr>
              <a:t>Black</a:t>
            </a:r>
          </a:p>
          <a:p>
            <a:pPr>
              <a:lnSpc>
                <a:spcPct val="110000"/>
              </a:lnSpc>
            </a:pPr>
            <a:r>
              <a:rPr lang="en-GB" sz="1000" dirty="0">
                <a:solidFill>
                  <a:srgbClr val="FFFFFF"/>
                </a:solidFill>
              </a:rPr>
              <a:t>R0 G0 B0</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9950" y="873125"/>
            <a:ext cx="2113078" cy="1603025"/>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150982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PowerPoint charts</a:t>
            </a:r>
            <a:endParaRPr lang="en-GB" dirty="0"/>
          </a:p>
        </p:txBody>
      </p:sp>
      <p:sp>
        <p:nvSpPr>
          <p:cNvPr id="5" name="Date Placeholder 4"/>
          <p:cNvSpPr>
            <a:spLocks noGrp="1"/>
          </p:cNvSpPr>
          <p:nvPr>
            <p:ph type="dt" sz="half" idx="10"/>
          </p:nvPr>
        </p:nvSpPr>
        <p:spPr/>
        <p:txBody>
          <a:bodyPr/>
          <a:lstStyle/>
          <a:p>
            <a:fld id="{6EC1F551-6D58-4C46-B95C-291E28E5EB91}" type="datetime3">
              <a:rPr lang="en-US" smtClean="0"/>
              <a:pPr/>
              <a:t>9 October 2018</a:t>
            </a:fld>
            <a:endParaRPr lang="en-GB"/>
          </a:p>
        </p:txBody>
      </p:sp>
      <p:sp>
        <p:nvSpPr>
          <p:cNvPr id="10" name="Footer Placeholder 9"/>
          <p:cNvSpPr>
            <a:spLocks noGrp="1"/>
          </p:cNvSpPr>
          <p:nvPr>
            <p:ph type="ftr" sz="quarter" idx="11"/>
          </p:nvPr>
        </p:nvSpPr>
        <p:spPr/>
        <p:txBody>
          <a:bodyPr/>
          <a:lstStyle/>
          <a:p>
            <a:pPr lvl="0"/>
            <a:r>
              <a:rPr lang="en-GB"/>
              <a:t>Insert Confidentiality Level in slide footer </a:t>
            </a:r>
            <a:endParaRPr lang="en-GB" dirty="0"/>
          </a:p>
        </p:txBody>
      </p:sp>
      <p:sp>
        <p:nvSpPr>
          <p:cNvPr id="4" name="Slide Number Placeholder 3"/>
          <p:cNvSpPr>
            <a:spLocks noGrp="1"/>
          </p:cNvSpPr>
          <p:nvPr>
            <p:ph type="sldNum" sz="quarter" idx="12"/>
          </p:nvPr>
        </p:nvSpPr>
        <p:spPr/>
        <p:txBody>
          <a:bodyPr/>
          <a:lstStyle/>
          <a:p>
            <a:fld id="{72A83A2B-3358-44F8-83A0-4598795D8FB5}" type="slidenum">
              <a:rPr lang="en-GB" smtClean="0"/>
              <a:pPr/>
              <a:t>77</a:t>
            </a:fld>
            <a:endParaRPr lang="en-GB" dirty="0"/>
          </a:p>
        </p:txBody>
      </p:sp>
      <p:sp>
        <p:nvSpPr>
          <p:cNvPr id="3" name="Content Placeholder 2"/>
          <p:cNvSpPr>
            <a:spLocks noGrp="1"/>
          </p:cNvSpPr>
          <p:nvPr>
            <p:ph sz="quarter" idx="13"/>
          </p:nvPr>
        </p:nvSpPr>
        <p:spPr>
          <a:xfrm>
            <a:off x="250825" y="873457"/>
            <a:ext cx="4114470" cy="3603293"/>
          </a:xfrm>
        </p:spPr>
        <p:txBody>
          <a:bodyPr/>
          <a:lstStyle/>
          <a:p>
            <a:r>
              <a:rPr lang="en-GB" dirty="0"/>
              <a:t>When comparing only a few categories in charts and graphs then use the primary colour palette of Red and Grey. Don’t use tints of Red</a:t>
            </a:r>
          </a:p>
          <a:p>
            <a:r>
              <a:rPr lang="en-GB" dirty="0"/>
              <a:t>Where more categories are required then use the secondary colour palette together with their tints</a:t>
            </a:r>
          </a:p>
          <a:p>
            <a:r>
              <a:rPr lang="en-GB" dirty="0"/>
              <a:t>By default the Red and secondary colours are displayed first in graphs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9950" y="873125"/>
            <a:ext cx="2113078" cy="160302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390486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maximum</a:t>
            </a:r>
            <a:br>
              <a:rPr lang="en-US" dirty="0"/>
            </a:br>
            <a:r>
              <a:rPr lang="en-US" dirty="0"/>
              <a:t>of two lines</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339510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on one line</a:t>
            </a:r>
          </a:p>
        </p:txBody>
      </p:sp>
      <p:sp>
        <p:nvSpPr>
          <p:cNvPr id="3" name="Subtitle 2"/>
          <p:cNvSpPr>
            <a:spLocks noGrp="1"/>
          </p:cNvSpPr>
          <p:nvPr>
            <p:ph type="subTitle" idx="1"/>
          </p:nvPr>
        </p:nvSpPr>
        <p:spPr/>
        <p:txBody>
          <a:bodyPr/>
          <a:lstStyle/>
          <a:p>
            <a:r>
              <a:rPr lang="en-GB" dirty="0"/>
              <a:t>Presented by</a:t>
            </a:r>
            <a:br>
              <a:rPr lang="en-GB" dirty="0"/>
            </a:br>
            <a:r>
              <a:rPr lang="en-GB" dirty="0"/>
              <a:t>00 Month 0000</a:t>
            </a:r>
          </a:p>
        </p:txBody>
      </p:sp>
      <p:sp>
        <p:nvSpPr>
          <p:cNvPr id="4" name="Footer Placeholder 3"/>
          <p:cNvSpPr>
            <a:spLocks noGrp="1"/>
          </p:cNvSpPr>
          <p:nvPr>
            <p:ph type="ftr" sz="quarter" idx="10"/>
          </p:nvPr>
        </p:nvSpPr>
        <p:spPr/>
        <p:txBody>
          <a:bodyPr/>
          <a:lstStyle/>
          <a:p>
            <a:r>
              <a:rPr lang="en-GB"/>
              <a:t>Insert Confidentiality Level in slide footer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417" y="4515761"/>
            <a:ext cx="928350" cy="4242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536" y="4523710"/>
            <a:ext cx="928350" cy="424281"/>
          </a:xfrm>
          <a:prstGeom prst="rect">
            <a:avLst/>
          </a:prstGeom>
        </p:spPr>
      </p:pic>
    </p:spTree>
    <p:extLst>
      <p:ext uri="{BB962C8B-B14F-4D97-AF65-F5344CB8AC3E}">
        <p14:creationId xmlns:p14="http://schemas.microsoft.com/office/powerpoint/2010/main" val="219808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Vodafone">
  <a:themeElements>
    <a:clrScheme name="Vodafone 2013">
      <a:dk1>
        <a:srgbClr val="000000"/>
      </a:dk1>
      <a:lt1>
        <a:srgbClr val="FFFFFF"/>
      </a:lt1>
      <a:dk2>
        <a:srgbClr val="5E2750"/>
      </a:dk2>
      <a:lt2>
        <a:srgbClr val="4A4D4E"/>
      </a:lt2>
      <a:accent1>
        <a:srgbClr val="E60000"/>
      </a:accent1>
      <a:accent2>
        <a:srgbClr val="A8B400"/>
      </a:accent2>
      <a:accent3>
        <a:srgbClr val="9C2AA0"/>
      </a:accent3>
      <a:accent4>
        <a:srgbClr val="EB9700"/>
      </a:accent4>
      <a:accent5>
        <a:srgbClr val="00B0CA"/>
      </a:accent5>
      <a:accent6>
        <a:srgbClr val="FECB00"/>
      </a:accent6>
      <a:hlink>
        <a:srgbClr val="E60000"/>
      </a:hlink>
      <a:folHlink>
        <a:srgbClr val="E60000"/>
      </a:folHlink>
    </a:clrScheme>
    <a:fontScheme name="Vodafone">
      <a:majorFont>
        <a:latin typeface="Vodafone Rg"/>
        <a:ea typeface=""/>
        <a:cs typeface=""/>
      </a:majorFont>
      <a:minorFont>
        <a:latin typeface="Vodafone R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cmpd="sng" algn="ctr">
          <a:noFill/>
          <a:prstDash val="solid"/>
        </a:ln>
        <a:effectLst/>
      </a:spPr>
      <a:bodyPr spcFirstLastPara="0" vert="horz" wrap="square" lIns="6350" tIns="6350" rIns="6350" bIns="6350" numCol="1" spcCol="1270" rtlCol="0" anchor="ctr" anchorCtr="0">
        <a:noAutofit/>
      </a:bodyPr>
      <a:lstStyle>
        <a:defPPr algn="ctr" defTabSz="444500">
          <a:lnSpc>
            <a:spcPct val="90000"/>
          </a:lnSpc>
          <a:spcBef>
            <a:spcPct val="0"/>
          </a:spcBef>
          <a:spcAft>
            <a:spcPct val="35000"/>
          </a:spcAft>
          <a:defRPr sz="1000" kern="1200" dirty="0" smtClean="0">
            <a:solidFill>
              <a:srgbClr val="34342B"/>
            </a:solidFill>
            <a:latin typeface="Vodafone Rg" pitchFamily="34" charset="0"/>
            <a:ea typeface="+mn-ea"/>
            <a:cs typeface="+mn-cs"/>
          </a:defRPr>
        </a:defPPr>
      </a:lstStyle>
      <a:style>
        <a:lnRef idx="2">
          <a:scrgbClr r="0" g="0" b="0"/>
        </a:lnRef>
        <a:fillRef idx="1">
          <a:scrgbClr r="0" g="0" b="0"/>
        </a:fillRef>
        <a:effectRef idx="0">
          <a:scrgbClr r="0" g="0" b="0"/>
        </a:effectRef>
        <a:fontRef idx="minor">
          <a:schemeClr val="lt1"/>
        </a:fontRef>
      </a:style>
    </a:spDef>
    <a:txDef>
      <a:spPr/>
      <a:bodyPr wrap="square" lIns="0" tIns="0" rIns="0" bIns="0" rtlCol="0">
        <a:noAutofit/>
      </a:bodyPr>
      <a:lstStyle>
        <a:defPPr marL="0" indent="0">
          <a:buFont typeface="Arial" pitchFamily="34" charset="0"/>
          <a:buNone/>
          <a:defRPr dirty="0" smtClean="0">
            <a:latin typeface="Vodafone Rg"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Vodafone 2013">
    <a:dk1>
      <a:srgbClr val="000000"/>
    </a:dk1>
    <a:lt1>
      <a:srgbClr val="FFFFFF"/>
    </a:lt1>
    <a:dk2>
      <a:srgbClr val="5E2750"/>
    </a:dk2>
    <a:lt2>
      <a:srgbClr val="4A4D4E"/>
    </a:lt2>
    <a:accent1>
      <a:srgbClr val="E60000"/>
    </a:accent1>
    <a:accent2>
      <a:srgbClr val="A8B400"/>
    </a:accent2>
    <a:accent3>
      <a:srgbClr val="9C2AA0"/>
    </a:accent3>
    <a:accent4>
      <a:srgbClr val="EB9700"/>
    </a:accent4>
    <a:accent5>
      <a:srgbClr val="00B0CA"/>
    </a:accent5>
    <a:accent6>
      <a:srgbClr val="FECB00"/>
    </a:accent6>
    <a:hlink>
      <a:srgbClr val="E60000"/>
    </a:hlink>
    <a:folHlink>
      <a:srgbClr val="E60000"/>
    </a:folHlink>
  </a:clrScheme>
</a:themeOverride>
</file>

<file path=ppt/theme/themeOverride2.xml><?xml version="1.0" encoding="utf-8"?>
<a:themeOverride xmlns:a="http://schemas.openxmlformats.org/drawingml/2006/main">
  <a:clrScheme name="Vodafone">
    <a:dk1>
      <a:srgbClr val="000000"/>
    </a:dk1>
    <a:lt1>
      <a:srgbClr val="FFFFFF"/>
    </a:lt1>
    <a:dk2>
      <a:srgbClr val="5E2750"/>
    </a:dk2>
    <a:lt2>
      <a:srgbClr val="54575A"/>
    </a:lt2>
    <a:accent1>
      <a:srgbClr val="E60000"/>
    </a:accent1>
    <a:accent2>
      <a:srgbClr val="A8B400"/>
    </a:accent2>
    <a:accent3>
      <a:srgbClr val="9C2AA0"/>
    </a:accent3>
    <a:accent4>
      <a:srgbClr val="EB9700"/>
    </a:accent4>
    <a:accent5>
      <a:srgbClr val="00B0CA"/>
    </a:accent5>
    <a:accent6>
      <a:srgbClr val="FECB00"/>
    </a:accent6>
    <a:hlink>
      <a:srgbClr val="E60000"/>
    </a:hlink>
    <a:folHlink>
      <a:srgbClr val="E60000"/>
    </a:folHlink>
  </a:clrScheme>
  <a:fontScheme name="Vodafone">
    <a:majorFont>
      <a:latin typeface="Vodafone Rg"/>
      <a:ea typeface=""/>
      <a:cs typeface=""/>
    </a:majorFont>
    <a:minorFont>
      <a:latin typeface="Vodafone R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1446</Words>
  <Application>Microsoft Office PowerPoint</Application>
  <PresentationFormat>On-screen Show (16:9)</PresentationFormat>
  <Paragraphs>393</Paragraphs>
  <Slides>77</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MS PGothic</vt:lpstr>
      <vt:lpstr>Arial</vt:lpstr>
      <vt:lpstr>Calibri</vt:lpstr>
      <vt:lpstr>Vodafone Rg</vt:lpstr>
      <vt:lpstr>Vodafone</vt:lpstr>
      <vt:lpstr>PowerPoint Presentation</vt:lpstr>
      <vt:lpstr>PowerPoint Presentation</vt:lpstr>
      <vt:lpstr>Title on one line</vt:lpstr>
      <vt:lpstr>Title on maximum of two lines</vt:lpstr>
      <vt:lpstr>Title on one line</vt:lpstr>
      <vt:lpstr>Title on maximum of two lines</vt:lpstr>
      <vt:lpstr>Title on one line</vt:lpstr>
      <vt:lpstr>Title on maximum of two lines</vt:lpstr>
      <vt:lpstr>Title on one line</vt:lpstr>
      <vt:lpstr>Title on maximum of two lines</vt:lpstr>
      <vt:lpstr>Title on one line</vt:lpstr>
      <vt:lpstr>Title on maximum of two lines</vt:lpstr>
      <vt:lpstr>Title on one line</vt:lpstr>
      <vt:lpstr>Title on maximum of two lines</vt:lpstr>
      <vt:lpstr>Title on one line</vt:lpstr>
      <vt:lpstr>Title on maximum of two lines</vt:lpstr>
      <vt:lpstr>Title on one line</vt:lpstr>
      <vt:lpstr>Title on maximum of two lines</vt:lpstr>
      <vt:lpstr>Title on one line</vt:lpstr>
      <vt:lpstr>Title on maximum of two lines</vt:lpstr>
      <vt:lpstr>Title on one line</vt:lpstr>
      <vt:lpstr>Title on maximum of two lines</vt:lpstr>
      <vt:lpstr>Title on one line</vt:lpstr>
      <vt:lpstr>Title on maximum of two lines</vt:lpstr>
      <vt:lpstr>Title on one line only</vt:lpstr>
      <vt:lpstr>Title on maximum of two lines</vt:lpstr>
      <vt:lpstr>Title on one line</vt:lpstr>
      <vt:lpstr>Title on maximum of two lines</vt:lpstr>
      <vt:lpstr>Title on one line</vt:lpstr>
      <vt:lpstr>Title on maximum of two lines</vt:lpstr>
      <vt:lpstr>Title on one line</vt:lpstr>
      <vt:lpstr>Title on maximum of two lines</vt:lpstr>
      <vt:lpstr>Title on one line</vt:lpstr>
      <vt:lpstr>Title on maximum of two lines</vt:lpstr>
      <vt:lpstr>Title on one line</vt:lpstr>
      <vt:lpstr>Title on maximum of two lines</vt:lpstr>
      <vt:lpstr>Title on one line</vt:lpstr>
      <vt:lpstr>Title on maximum of two lines</vt:lpstr>
      <vt:lpstr>Title on one line</vt:lpstr>
      <vt:lpstr>Title on maximum of two lines</vt:lpstr>
      <vt:lpstr>Title on one line</vt:lpstr>
      <vt:lpstr>Title on maximum of two lines</vt:lpstr>
      <vt:lpstr>Title on one line</vt:lpstr>
      <vt:lpstr>Title on maximum of two lines</vt:lpstr>
      <vt:lpstr>Title on one line</vt:lpstr>
      <vt:lpstr>Title on maximum of two lines</vt:lpstr>
      <vt:lpstr>Title on one line</vt:lpstr>
      <vt:lpstr>Title on maximum of two lines</vt:lpstr>
      <vt:lpstr>Title on one line</vt:lpstr>
      <vt:lpstr>Title on maximum of two lines</vt:lpstr>
      <vt:lpstr>Title on one line</vt:lpstr>
      <vt:lpstr>Title on a maximum of two lines</vt:lpstr>
      <vt:lpstr>Title on one line</vt:lpstr>
      <vt:lpstr>Title on a maximum of two lines</vt:lpstr>
      <vt:lpstr>Slide headings in 24pt Vodafone Bold</vt:lpstr>
      <vt:lpstr>Text and image layout</vt:lpstr>
      <vt:lpstr>Divider title over two lines</vt:lpstr>
      <vt:lpstr>Divider title over two lines</vt:lpstr>
      <vt:lpstr>Divider title over two lines</vt:lpstr>
      <vt:lpstr>Divider title over two lines</vt:lpstr>
      <vt:lpstr>Key financial statement goes here, over maximum of 3 lines</vt:lpstr>
      <vt:lpstr>PowerPoint Presentation</vt:lpstr>
      <vt:lpstr>PowerPoint Presentation</vt:lpstr>
      <vt:lpstr>PowerPoint Presentation</vt:lpstr>
      <vt:lpstr>Charts and diagrams</vt:lpstr>
      <vt:lpstr>Column graph in primary colours</vt:lpstr>
      <vt:lpstr>Column graph in primary and secondary colours</vt:lpstr>
      <vt:lpstr>Column graph in red and secondary colours</vt:lpstr>
      <vt:lpstr>Stacked column graph in primary colours and text</vt:lpstr>
      <vt:lpstr>Stacked column graph in red and secondary colours</vt:lpstr>
      <vt:lpstr>Pie graph in primary colours</vt:lpstr>
      <vt:lpstr>Pie graph in red and secondary colours</vt:lpstr>
      <vt:lpstr>Pie graph and text</vt:lpstr>
      <vt:lpstr>Diagrammatic chart</vt:lpstr>
      <vt:lpstr>Table chart</vt:lpstr>
      <vt:lpstr>PowerPoint colour</vt:lpstr>
      <vt:lpstr>PowerPoint charts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16x9 PowerPoint Template &amp; Usage</dc:title>
  <dc:creator/>
  <cp:lastModifiedBy/>
  <cp:revision>99</cp:revision>
  <cp:lastPrinted>2011-08-30T12:20:26Z</cp:lastPrinted>
  <dcterms:created xsi:type="dcterms:W3CDTF">2013-08-14T12:09:46Z</dcterms:created>
  <dcterms:modified xsi:type="dcterms:W3CDTF">2018-10-09T11:59:22Z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